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57" r:id="rId3"/>
    <p:sldId id="258" r:id="rId4"/>
    <p:sldId id="259" r:id="rId5"/>
    <p:sldId id="270" r:id="rId6"/>
    <p:sldId id="260" r:id="rId7"/>
    <p:sldId id="261" r:id="rId8"/>
    <p:sldId id="262" r:id="rId9"/>
    <p:sldId id="263" r:id="rId10"/>
    <p:sldId id="264" r:id="rId11"/>
    <p:sldId id="265" r:id="rId12"/>
    <p:sldId id="266" r:id="rId13"/>
    <p:sldId id="269" r:id="rId14"/>
    <p:sldId id="271" r:id="rId15"/>
    <p:sldId id="267" r:id="rId16"/>
    <p:sldId id="268"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F2B406-6E59-4D76-B88B-B34F4916F032}" v="73" dt="2021-05-21T10:24:15.5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3" d="100"/>
          <a:sy n="83" d="100"/>
        </p:scale>
        <p:origin x="120"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ssa Heeringa - Boer" userId="1f9b6369-772d-4fc2-a94c-f05c5210091e" providerId="ADAL" clId="{A4F2B406-6E59-4D76-B88B-B34F4916F032}"/>
    <pc:docChg chg="undo custSel mod addSld delSld modSld">
      <pc:chgData name="Tessa Heeringa - Boer" userId="1f9b6369-772d-4fc2-a94c-f05c5210091e" providerId="ADAL" clId="{A4F2B406-6E59-4D76-B88B-B34F4916F032}" dt="2021-05-21T10:28:08.081" v="6002" actId="20577"/>
      <pc:docMkLst>
        <pc:docMk/>
      </pc:docMkLst>
      <pc:sldChg chg="modSp mod">
        <pc:chgData name="Tessa Heeringa - Boer" userId="1f9b6369-772d-4fc2-a94c-f05c5210091e" providerId="ADAL" clId="{A4F2B406-6E59-4D76-B88B-B34F4916F032}" dt="2021-05-21T10:23:08.431" v="5532" actId="20577"/>
        <pc:sldMkLst>
          <pc:docMk/>
          <pc:sldMk cId="3591408428" sldId="257"/>
        </pc:sldMkLst>
        <pc:spChg chg="mod">
          <ac:chgData name="Tessa Heeringa - Boer" userId="1f9b6369-772d-4fc2-a94c-f05c5210091e" providerId="ADAL" clId="{A4F2B406-6E59-4D76-B88B-B34F4916F032}" dt="2021-05-21T10:23:08.431" v="5532" actId="20577"/>
          <ac:spMkLst>
            <pc:docMk/>
            <pc:sldMk cId="3591408428" sldId="257"/>
            <ac:spMk id="3" creationId="{54CEAD41-D338-47DC-BF23-0F857774B9A2}"/>
          </ac:spMkLst>
        </pc:spChg>
      </pc:sldChg>
      <pc:sldChg chg="addSp delSp modSp mod">
        <pc:chgData name="Tessa Heeringa - Boer" userId="1f9b6369-772d-4fc2-a94c-f05c5210091e" providerId="ADAL" clId="{A4F2B406-6E59-4D76-B88B-B34F4916F032}" dt="2021-05-21T09:41:59.241" v="2407" actId="26606"/>
        <pc:sldMkLst>
          <pc:docMk/>
          <pc:sldMk cId="854270989" sldId="258"/>
        </pc:sldMkLst>
        <pc:spChg chg="mod">
          <ac:chgData name="Tessa Heeringa - Boer" userId="1f9b6369-772d-4fc2-a94c-f05c5210091e" providerId="ADAL" clId="{A4F2B406-6E59-4D76-B88B-B34F4916F032}" dt="2021-05-21T09:41:59.241" v="2407" actId="26606"/>
          <ac:spMkLst>
            <pc:docMk/>
            <pc:sldMk cId="854270989" sldId="258"/>
            <ac:spMk id="2" creationId="{7CF9E87E-3FFE-4522-BA21-C6D250487445}"/>
          </ac:spMkLst>
        </pc:spChg>
        <pc:spChg chg="del">
          <ac:chgData name="Tessa Heeringa - Boer" userId="1f9b6369-772d-4fc2-a94c-f05c5210091e" providerId="ADAL" clId="{A4F2B406-6E59-4D76-B88B-B34F4916F032}" dt="2021-05-21T09:41:59.241" v="2407" actId="26606"/>
          <ac:spMkLst>
            <pc:docMk/>
            <pc:sldMk cId="854270989" sldId="258"/>
            <ac:spMk id="73" creationId="{782B9316-88B4-433F-8BEF-9BDE1BE42637}"/>
          </ac:spMkLst>
        </pc:spChg>
        <pc:spChg chg="del">
          <ac:chgData name="Tessa Heeringa - Boer" userId="1f9b6369-772d-4fc2-a94c-f05c5210091e" providerId="ADAL" clId="{A4F2B406-6E59-4D76-B88B-B34F4916F032}" dt="2021-05-21T09:41:59.241" v="2407" actId="26606"/>
          <ac:spMkLst>
            <pc:docMk/>
            <pc:sldMk cId="854270989" sldId="258"/>
            <ac:spMk id="75" creationId="{1C582B07-D0F0-4B6B-A5D9-D2F192CB3A4E}"/>
          </ac:spMkLst>
        </pc:spChg>
        <pc:spChg chg="del">
          <ac:chgData name="Tessa Heeringa - Boer" userId="1f9b6369-772d-4fc2-a94c-f05c5210091e" providerId="ADAL" clId="{A4F2B406-6E59-4D76-B88B-B34F4916F032}" dt="2021-05-21T09:41:59.241" v="2407" actId="26606"/>
          <ac:spMkLst>
            <pc:docMk/>
            <pc:sldMk cId="854270989" sldId="258"/>
            <ac:spMk id="77" creationId="{DA1A4301-6FFC-4C82-A1FA-7634D8CAA8F5}"/>
          </ac:spMkLst>
        </pc:spChg>
        <pc:spChg chg="del">
          <ac:chgData name="Tessa Heeringa - Boer" userId="1f9b6369-772d-4fc2-a94c-f05c5210091e" providerId="ADAL" clId="{A4F2B406-6E59-4D76-B88B-B34F4916F032}" dt="2021-05-21T09:41:59.241" v="2407" actId="26606"/>
          <ac:spMkLst>
            <pc:docMk/>
            <pc:sldMk cId="854270989" sldId="258"/>
            <ac:spMk id="79" creationId="{78B2F131-0CE5-49D4-95DF-D7D92274AFEE}"/>
          </ac:spMkLst>
        </pc:spChg>
        <pc:spChg chg="add">
          <ac:chgData name="Tessa Heeringa - Boer" userId="1f9b6369-772d-4fc2-a94c-f05c5210091e" providerId="ADAL" clId="{A4F2B406-6E59-4D76-B88B-B34F4916F032}" dt="2021-05-21T09:41:59.241" v="2407" actId="26606"/>
          <ac:spMkLst>
            <pc:docMk/>
            <pc:sldMk cId="854270989" sldId="258"/>
            <ac:spMk id="139" creationId="{1C582B07-D0F0-4B6B-A5D9-D2F192CB3A4E}"/>
          </ac:spMkLst>
        </pc:spChg>
        <pc:spChg chg="add">
          <ac:chgData name="Tessa Heeringa - Boer" userId="1f9b6369-772d-4fc2-a94c-f05c5210091e" providerId="ADAL" clId="{A4F2B406-6E59-4D76-B88B-B34F4916F032}" dt="2021-05-21T09:41:59.241" v="2407" actId="26606"/>
          <ac:spMkLst>
            <pc:docMk/>
            <pc:sldMk cId="854270989" sldId="258"/>
            <ac:spMk id="141" creationId="{7EE60796-BC52-4154-A3A9-773DE8285501}"/>
          </ac:spMkLst>
        </pc:spChg>
        <pc:spChg chg="add">
          <ac:chgData name="Tessa Heeringa - Boer" userId="1f9b6369-772d-4fc2-a94c-f05c5210091e" providerId="ADAL" clId="{A4F2B406-6E59-4D76-B88B-B34F4916F032}" dt="2021-05-21T09:41:59.241" v="2407" actId="26606"/>
          <ac:spMkLst>
            <pc:docMk/>
            <pc:sldMk cId="854270989" sldId="258"/>
            <ac:spMk id="143" creationId="{DA1A4301-6FFC-4C82-A1FA-7634D8CAA8F5}"/>
          </ac:spMkLst>
        </pc:spChg>
        <pc:spChg chg="add">
          <ac:chgData name="Tessa Heeringa - Boer" userId="1f9b6369-772d-4fc2-a94c-f05c5210091e" providerId="ADAL" clId="{A4F2B406-6E59-4D76-B88B-B34F4916F032}" dt="2021-05-21T09:41:59.241" v="2407" actId="26606"/>
          <ac:spMkLst>
            <pc:docMk/>
            <pc:sldMk cId="854270989" sldId="258"/>
            <ac:spMk id="145" creationId="{BFEC1042-3FDC-47A3-BCD7-CA9D052F987E}"/>
          </ac:spMkLst>
        </pc:spChg>
        <pc:spChg chg="mod ord">
          <ac:chgData name="Tessa Heeringa - Boer" userId="1f9b6369-772d-4fc2-a94c-f05c5210091e" providerId="ADAL" clId="{A4F2B406-6E59-4D76-B88B-B34F4916F032}" dt="2021-05-21T09:41:59.241" v="2407" actId="26606"/>
          <ac:spMkLst>
            <pc:docMk/>
            <pc:sldMk cId="854270989" sldId="258"/>
            <ac:spMk id="1030" creationId="{7F1525A4-6850-4968-A649-EDDA62D8E1E7}"/>
          </ac:spMkLst>
        </pc:spChg>
        <pc:grpChg chg="del">
          <ac:chgData name="Tessa Heeringa - Boer" userId="1f9b6369-772d-4fc2-a94c-f05c5210091e" providerId="ADAL" clId="{A4F2B406-6E59-4D76-B88B-B34F4916F032}" dt="2021-05-21T09:41:59.241" v="2407" actId="26606"/>
          <ac:grpSpMkLst>
            <pc:docMk/>
            <pc:sldMk cId="854270989" sldId="258"/>
            <ac:grpSpMk id="81" creationId="{8323DD1D-77DE-48B2-A0A0-6265801531E5}"/>
          </ac:grpSpMkLst>
        </pc:grpChg>
        <pc:grpChg chg="add">
          <ac:chgData name="Tessa Heeringa - Boer" userId="1f9b6369-772d-4fc2-a94c-f05c5210091e" providerId="ADAL" clId="{A4F2B406-6E59-4D76-B88B-B34F4916F032}" dt="2021-05-21T09:41:59.241" v="2407" actId="26606"/>
          <ac:grpSpMkLst>
            <pc:docMk/>
            <pc:sldMk cId="854270989" sldId="258"/>
            <ac:grpSpMk id="147" creationId="{8323DD1D-77DE-48B2-A0A0-6265801531E5}"/>
          </ac:grpSpMkLst>
        </pc:grpChg>
        <pc:picChg chg="mod">
          <ac:chgData name="Tessa Heeringa - Boer" userId="1f9b6369-772d-4fc2-a94c-f05c5210091e" providerId="ADAL" clId="{A4F2B406-6E59-4D76-B88B-B34F4916F032}" dt="2021-05-21T09:41:59.241" v="2407" actId="26606"/>
          <ac:picMkLst>
            <pc:docMk/>
            <pc:sldMk cId="854270989" sldId="258"/>
            <ac:picMk id="1026" creationId="{9767A2F3-43E2-4E4A-833C-FBD2BCFAFFC6}"/>
          </ac:picMkLst>
        </pc:picChg>
      </pc:sldChg>
      <pc:sldChg chg="modSp new mod">
        <pc:chgData name="Tessa Heeringa - Boer" userId="1f9b6369-772d-4fc2-a94c-f05c5210091e" providerId="ADAL" clId="{A4F2B406-6E59-4D76-B88B-B34F4916F032}" dt="2021-05-21T09:18:53.153" v="477" actId="5793"/>
        <pc:sldMkLst>
          <pc:docMk/>
          <pc:sldMk cId="4046138580" sldId="259"/>
        </pc:sldMkLst>
        <pc:spChg chg="mod">
          <ac:chgData name="Tessa Heeringa - Boer" userId="1f9b6369-772d-4fc2-a94c-f05c5210091e" providerId="ADAL" clId="{A4F2B406-6E59-4D76-B88B-B34F4916F032}" dt="2021-05-21T09:15:38.388" v="15" actId="20577"/>
          <ac:spMkLst>
            <pc:docMk/>
            <pc:sldMk cId="4046138580" sldId="259"/>
            <ac:spMk id="2" creationId="{BA11CA67-AD2C-4ACE-AD23-DA9E25B82D6A}"/>
          </ac:spMkLst>
        </pc:spChg>
        <pc:spChg chg="mod">
          <ac:chgData name="Tessa Heeringa - Boer" userId="1f9b6369-772d-4fc2-a94c-f05c5210091e" providerId="ADAL" clId="{A4F2B406-6E59-4D76-B88B-B34F4916F032}" dt="2021-05-21T09:18:53.153" v="477" actId="5793"/>
          <ac:spMkLst>
            <pc:docMk/>
            <pc:sldMk cId="4046138580" sldId="259"/>
            <ac:spMk id="3" creationId="{C450D9B7-F8C5-4789-B185-EF044E70486C}"/>
          </ac:spMkLst>
        </pc:spChg>
      </pc:sldChg>
      <pc:sldChg chg="addSp delSp modSp new mod setBg">
        <pc:chgData name="Tessa Heeringa - Boer" userId="1f9b6369-772d-4fc2-a94c-f05c5210091e" providerId="ADAL" clId="{A4F2B406-6E59-4D76-B88B-B34F4916F032}" dt="2021-05-21T09:42:16.016" v="2408" actId="26606"/>
        <pc:sldMkLst>
          <pc:docMk/>
          <pc:sldMk cId="1905509673" sldId="260"/>
        </pc:sldMkLst>
        <pc:spChg chg="mod">
          <ac:chgData name="Tessa Heeringa - Boer" userId="1f9b6369-772d-4fc2-a94c-f05c5210091e" providerId="ADAL" clId="{A4F2B406-6E59-4D76-B88B-B34F4916F032}" dt="2021-05-21T09:42:16.016" v="2408" actId="26606"/>
          <ac:spMkLst>
            <pc:docMk/>
            <pc:sldMk cId="1905509673" sldId="260"/>
            <ac:spMk id="2" creationId="{C664DD93-AD2A-48E0-A28F-EAF8BCF740D4}"/>
          </ac:spMkLst>
        </pc:spChg>
        <pc:spChg chg="del mod">
          <ac:chgData name="Tessa Heeringa - Boer" userId="1f9b6369-772d-4fc2-a94c-f05c5210091e" providerId="ADAL" clId="{A4F2B406-6E59-4D76-B88B-B34F4916F032}" dt="2021-05-21T09:42:16.016" v="2408" actId="26606"/>
          <ac:spMkLst>
            <pc:docMk/>
            <pc:sldMk cId="1905509673" sldId="260"/>
            <ac:spMk id="3" creationId="{9498293A-057C-4963-976E-4A3892CD6902}"/>
          </ac:spMkLst>
        </pc:spChg>
        <pc:spChg chg="add">
          <ac:chgData name="Tessa Heeringa - Boer" userId="1f9b6369-772d-4fc2-a94c-f05c5210091e" providerId="ADAL" clId="{A4F2B406-6E59-4D76-B88B-B34F4916F032}" dt="2021-05-21T09:42:16.016" v="2408" actId="26606"/>
          <ac:spMkLst>
            <pc:docMk/>
            <pc:sldMk cId="1905509673" sldId="260"/>
            <ac:spMk id="9" creationId="{8E7E1993-6448-42F8-8FB3-76104F45B344}"/>
          </ac:spMkLst>
        </pc:spChg>
        <pc:spChg chg="add">
          <ac:chgData name="Tessa Heeringa - Boer" userId="1f9b6369-772d-4fc2-a94c-f05c5210091e" providerId="ADAL" clId="{A4F2B406-6E59-4D76-B88B-B34F4916F032}" dt="2021-05-21T09:42:16.016" v="2408" actId="26606"/>
          <ac:spMkLst>
            <pc:docMk/>
            <pc:sldMk cId="1905509673" sldId="260"/>
            <ac:spMk id="11" creationId="{3CDAD724-AF32-45EC-B0B9-360C73C9D26E}"/>
          </ac:spMkLst>
        </pc:spChg>
        <pc:spChg chg="add">
          <ac:chgData name="Tessa Heeringa - Boer" userId="1f9b6369-772d-4fc2-a94c-f05c5210091e" providerId="ADAL" clId="{A4F2B406-6E59-4D76-B88B-B34F4916F032}" dt="2021-05-21T09:42:16.016" v="2408" actId="26606"/>
          <ac:spMkLst>
            <pc:docMk/>
            <pc:sldMk cId="1905509673" sldId="260"/>
            <ac:spMk id="13" creationId="{2391C84E-C2EA-44FC-A7D1-FAE3E2850552}"/>
          </ac:spMkLst>
        </pc:spChg>
        <pc:spChg chg="add">
          <ac:chgData name="Tessa Heeringa - Boer" userId="1f9b6369-772d-4fc2-a94c-f05c5210091e" providerId="ADAL" clId="{A4F2B406-6E59-4D76-B88B-B34F4916F032}" dt="2021-05-21T09:42:16.016" v="2408" actId="26606"/>
          <ac:spMkLst>
            <pc:docMk/>
            <pc:sldMk cId="1905509673" sldId="260"/>
            <ac:spMk id="46" creationId="{BA4D4000-2689-4306-BBA6-BF744AB5F807}"/>
          </ac:spMkLst>
        </pc:spChg>
        <pc:grpChg chg="add">
          <ac:chgData name="Tessa Heeringa - Boer" userId="1f9b6369-772d-4fc2-a94c-f05c5210091e" providerId="ADAL" clId="{A4F2B406-6E59-4D76-B88B-B34F4916F032}" dt="2021-05-21T09:42:16.016" v="2408" actId="26606"/>
          <ac:grpSpMkLst>
            <pc:docMk/>
            <pc:sldMk cId="1905509673" sldId="260"/>
            <ac:grpSpMk id="15" creationId="{47B3131A-B518-43E5-A896-E9D654A4863F}"/>
          </ac:grpSpMkLst>
        </pc:grpChg>
        <pc:graphicFrameChg chg="add">
          <ac:chgData name="Tessa Heeringa - Boer" userId="1f9b6369-772d-4fc2-a94c-f05c5210091e" providerId="ADAL" clId="{A4F2B406-6E59-4D76-B88B-B34F4916F032}" dt="2021-05-21T09:42:16.016" v="2408" actId="26606"/>
          <ac:graphicFrameMkLst>
            <pc:docMk/>
            <pc:sldMk cId="1905509673" sldId="260"/>
            <ac:graphicFrameMk id="5" creationId="{164723A3-BF30-4FD1-A999-EA4B0104EDC4}"/>
          </ac:graphicFrameMkLst>
        </pc:graphicFrameChg>
      </pc:sldChg>
      <pc:sldChg chg="addSp delSp modSp new mod setBg">
        <pc:chgData name="Tessa Heeringa - Boer" userId="1f9b6369-772d-4fc2-a94c-f05c5210091e" providerId="ADAL" clId="{A4F2B406-6E59-4D76-B88B-B34F4916F032}" dt="2021-05-21T09:41:54.650" v="2406" actId="26606"/>
        <pc:sldMkLst>
          <pc:docMk/>
          <pc:sldMk cId="1421085193" sldId="261"/>
        </pc:sldMkLst>
        <pc:spChg chg="mod">
          <ac:chgData name="Tessa Heeringa - Boer" userId="1f9b6369-772d-4fc2-a94c-f05c5210091e" providerId="ADAL" clId="{A4F2B406-6E59-4D76-B88B-B34F4916F032}" dt="2021-05-21T09:41:54.650" v="2406" actId="26606"/>
          <ac:spMkLst>
            <pc:docMk/>
            <pc:sldMk cId="1421085193" sldId="261"/>
            <ac:spMk id="2" creationId="{A73801E4-3714-48BA-9679-33A12E0A52F2}"/>
          </ac:spMkLst>
        </pc:spChg>
        <pc:spChg chg="del">
          <ac:chgData name="Tessa Heeringa - Boer" userId="1f9b6369-772d-4fc2-a94c-f05c5210091e" providerId="ADAL" clId="{A4F2B406-6E59-4D76-B88B-B34F4916F032}" dt="2021-05-21T09:23:52.713" v="848"/>
          <ac:spMkLst>
            <pc:docMk/>
            <pc:sldMk cId="1421085193" sldId="261"/>
            <ac:spMk id="3" creationId="{616868B7-3F20-43DA-AEEA-2F476AC3BC4F}"/>
          </ac:spMkLst>
        </pc:spChg>
        <pc:spChg chg="add del">
          <ac:chgData name="Tessa Heeringa - Boer" userId="1f9b6369-772d-4fc2-a94c-f05c5210091e" providerId="ADAL" clId="{A4F2B406-6E59-4D76-B88B-B34F4916F032}" dt="2021-05-21T09:24:14.333" v="868" actId="26606"/>
          <ac:spMkLst>
            <pc:docMk/>
            <pc:sldMk cId="1421085193" sldId="261"/>
            <ac:spMk id="71" creationId="{A4798C7F-C8CA-4799-BF37-3AB4642CDB66}"/>
          </ac:spMkLst>
        </pc:spChg>
        <pc:spChg chg="add del">
          <ac:chgData name="Tessa Heeringa - Boer" userId="1f9b6369-772d-4fc2-a94c-f05c5210091e" providerId="ADAL" clId="{A4F2B406-6E59-4D76-B88B-B34F4916F032}" dt="2021-05-21T09:41:54.650" v="2406" actId="26606"/>
          <ac:spMkLst>
            <pc:docMk/>
            <pc:sldMk cId="1421085193" sldId="261"/>
            <ac:spMk id="75" creationId="{1C582B07-D0F0-4B6B-A5D9-D2F192CB3A4E}"/>
          </ac:spMkLst>
        </pc:spChg>
        <pc:spChg chg="add del">
          <ac:chgData name="Tessa Heeringa - Boer" userId="1f9b6369-772d-4fc2-a94c-f05c5210091e" providerId="ADAL" clId="{A4F2B406-6E59-4D76-B88B-B34F4916F032}" dt="2021-05-21T09:41:54.650" v="2406" actId="26606"/>
          <ac:spMkLst>
            <pc:docMk/>
            <pc:sldMk cId="1421085193" sldId="261"/>
            <ac:spMk id="77" creationId="{DA1A4301-6FFC-4C82-A1FA-7634D8CAA8F5}"/>
          </ac:spMkLst>
        </pc:spChg>
        <pc:spChg chg="add del">
          <ac:chgData name="Tessa Heeringa - Boer" userId="1f9b6369-772d-4fc2-a94c-f05c5210091e" providerId="ADAL" clId="{A4F2B406-6E59-4D76-B88B-B34F4916F032}" dt="2021-05-21T09:24:14.333" v="868" actId="26606"/>
          <ac:spMkLst>
            <pc:docMk/>
            <pc:sldMk cId="1421085193" sldId="261"/>
            <ac:spMk id="104" creationId="{216BB147-20D5-4D93-BDA5-1BC614D6A4B2}"/>
          </ac:spMkLst>
        </pc:spChg>
        <pc:spChg chg="add del">
          <ac:chgData name="Tessa Heeringa - Boer" userId="1f9b6369-772d-4fc2-a94c-f05c5210091e" providerId="ADAL" clId="{A4F2B406-6E59-4D76-B88B-B34F4916F032}" dt="2021-05-21T09:24:14.333" v="868" actId="26606"/>
          <ac:spMkLst>
            <pc:docMk/>
            <pc:sldMk cId="1421085193" sldId="261"/>
            <ac:spMk id="106" creationId="{0A253F60-DE40-4508-A37A-61331DF1DD5D}"/>
          </ac:spMkLst>
        </pc:spChg>
        <pc:spChg chg="add del">
          <ac:chgData name="Tessa Heeringa - Boer" userId="1f9b6369-772d-4fc2-a94c-f05c5210091e" providerId="ADAL" clId="{A4F2B406-6E59-4D76-B88B-B34F4916F032}" dt="2021-05-21T09:24:14.333" v="868" actId="26606"/>
          <ac:spMkLst>
            <pc:docMk/>
            <pc:sldMk cId="1421085193" sldId="261"/>
            <ac:spMk id="108" creationId="{9A0D6220-3DFE-4182-9152-9135493A6BDA}"/>
          </ac:spMkLst>
        </pc:spChg>
        <pc:spChg chg="add del">
          <ac:chgData name="Tessa Heeringa - Boer" userId="1f9b6369-772d-4fc2-a94c-f05c5210091e" providerId="ADAL" clId="{A4F2B406-6E59-4D76-B88B-B34F4916F032}" dt="2021-05-21T09:24:14.333" v="868" actId="26606"/>
          <ac:spMkLst>
            <pc:docMk/>
            <pc:sldMk cId="1421085193" sldId="261"/>
            <ac:spMk id="141" creationId="{BA6285CA-6AFA-4F27-AFB5-1B32CDE09B1A}"/>
          </ac:spMkLst>
        </pc:spChg>
        <pc:spChg chg="add">
          <ac:chgData name="Tessa Heeringa - Boer" userId="1f9b6369-772d-4fc2-a94c-f05c5210091e" providerId="ADAL" clId="{A4F2B406-6E59-4D76-B88B-B34F4916F032}" dt="2021-05-21T09:41:54.650" v="2406" actId="26606"/>
          <ac:spMkLst>
            <pc:docMk/>
            <pc:sldMk cId="1421085193" sldId="261"/>
            <ac:spMk id="142" creationId="{1C582B07-D0F0-4B6B-A5D9-D2F192CB3A4E}"/>
          </ac:spMkLst>
        </pc:spChg>
        <pc:spChg chg="add del">
          <ac:chgData name="Tessa Heeringa - Boer" userId="1f9b6369-772d-4fc2-a94c-f05c5210091e" providerId="ADAL" clId="{A4F2B406-6E59-4D76-B88B-B34F4916F032}" dt="2021-05-21T09:24:14.333" v="868" actId="26606"/>
          <ac:spMkLst>
            <pc:docMk/>
            <pc:sldMk cId="1421085193" sldId="261"/>
            <ac:spMk id="143" creationId="{AF152BFE-7BA8-4007-AD9C-F4DC95E437EE}"/>
          </ac:spMkLst>
        </pc:spChg>
        <pc:spChg chg="add">
          <ac:chgData name="Tessa Heeringa - Boer" userId="1f9b6369-772d-4fc2-a94c-f05c5210091e" providerId="ADAL" clId="{A4F2B406-6E59-4D76-B88B-B34F4916F032}" dt="2021-05-21T09:41:54.650" v="2406" actId="26606"/>
          <ac:spMkLst>
            <pc:docMk/>
            <pc:sldMk cId="1421085193" sldId="261"/>
            <ac:spMk id="144" creationId="{3712ED8D-807A-4E94-A9AF-C44676151773}"/>
          </ac:spMkLst>
        </pc:spChg>
        <pc:spChg chg="add del">
          <ac:chgData name="Tessa Heeringa - Boer" userId="1f9b6369-772d-4fc2-a94c-f05c5210091e" providerId="ADAL" clId="{A4F2B406-6E59-4D76-B88B-B34F4916F032}" dt="2021-05-21T09:24:14.333" v="868" actId="26606"/>
          <ac:spMkLst>
            <pc:docMk/>
            <pc:sldMk cId="1421085193" sldId="261"/>
            <ac:spMk id="145" creationId="{26796024-DF17-4BB3-BF28-01E168A3C548}"/>
          </ac:spMkLst>
        </pc:spChg>
        <pc:spChg chg="add">
          <ac:chgData name="Tessa Heeringa - Boer" userId="1f9b6369-772d-4fc2-a94c-f05c5210091e" providerId="ADAL" clId="{A4F2B406-6E59-4D76-B88B-B34F4916F032}" dt="2021-05-21T09:41:54.650" v="2406" actId="26606"/>
          <ac:spMkLst>
            <pc:docMk/>
            <pc:sldMk cId="1421085193" sldId="261"/>
            <ac:spMk id="146" creationId="{DA1A4301-6FFC-4C82-A1FA-7634D8CAA8F5}"/>
          </ac:spMkLst>
        </pc:spChg>
        <pc:spChg chg="add del">
          <ac:chgData name="Tessa Heeringa - Boer" userId="1f9b6369-772d-4fc2-a94c-f05c5210091e" providerId="ADAL" clId="{A4F2B406-6E59-4D76-B88B-B34F4916F032}" dt="2021-05-21T09:24:14.333" v="868" actId="26606"/>
          <ac:spMkLst>
            <pc:docMk/>
            <pc:sldMk cId="1421085193" sldId="261"/>
            <ac:spMk id="147" creationId="{7BCC6446-8462-4A63-9B6F-8F57EC40F648}"/>
          </ac:spMkLst>
        </pc:spChg>
        <pc:spChg chg="add">
          <ac:chgData name="Tessa Heeringa - Boer" userId="1f9b6369-772d-4fc2-a94c-f05c5210091e" providerId="ADAL" clId="{A4F2B406-6E59-4D76-B88B-B34F4916F032}" dt="2021-05-21T09:41:54.650" v="2406" actId="26606"/>
          <ac:spMkLst>
            <pc:docMk/>
            <pc:sldMk cId="1421085193" sldId="261"/>
            <ac:spMk id="148" creationId="{D8667B21-A39C-4ABB-9CED-0DD4CD739502}"/>
          </ac:spMkLst>
        </pc:spChg>
        <pc:spChg chg="add del">
          <ac:chgData name="Tessa Heeringa - Boer" userId="1f9b6369-772d-4fc2-a94c-f05c5210091e" providerId="ADAL" clId="{A4F2B406-6E59-4D76-B88B-B34F4916F032}" dt="2021-05-21T09:41:54.650" v="2406" actId="26606"/>
          <ac:spMkLst>
            <pc:docMk/>
            <pc:sldMk cId="1421085193" sldId="261"/>
            <ac:spMk id="2052" creationId="{57B73489-D0E4-4C8B-884B-43A00CCD33C7}"/>
          </ac:spMkLst>
        </pc:spChg>
        <pc:spChg chg="add mod">
          <ac:chgData name="Tessa Heeringa - Boer" userId="1f9b6369-772d-4fc2-a94c-f05c5210091e" providerId="ADAL" clId="{A4F2B406-6E59-4D76-B88B-B34F4916F032}" dt="2021-05-21T09:41:54.650" v="2406" actId="26606"/>
          <ac:spMkLst>
            <pc:docMk/>
            <pc:sldMk cId="1421085193" sldId="261"/>
            <ac:spMk id="2054" creationId="{BE72A347-6F61-4413-B0F4-5A6A6CF6B6C9}"/>
          </ac:spMkLst>
        </pc:spChg>
        <pc:spChg chg="add del">
          <ac:chgData name="Tessa Heeringa - Boer" userId="1f9b6369-772d-4fc2-a94c-f05c5210091e" providerId="ADAL" clId="{A4F2B406-6E59-4D76-B88B-B34F4916F032}" dt="2021-05-21T09:41:54.650" v="2406" actId="26606"/>
          <ac:spMkLst>
            <pc:docMk/>
            <pc:sldMk cId="1421085193" sldId="261"/>
            <ac:spMk id="2057" creationId="{A890253F-325A-4AC7-AF5F-06FB890E8F0E}"/>
          </ac:spMkLst>
        </pc:spChg>
        <pc:grpChg chg="add del">
          <ac:chgData name="Tessa Heeringa - Boer" userId="1f9b6369-772d-4fc2-a94c-f05c5210091e" providerId="ADAL" clId="{A4F2B406-6E59-4D76-B88B-B34F4916F032}" dt="2021-05-21T09:24:14.333" v="868" actId="26606"/>
          <ac:grpSpMkLst>
            <pc:docMk/>
            <pc:sldMk cId="1421085193" sldId="261"/>
            <ac:grpSpMk id="73" creationId="{87F0794B-55D3-4D2D-BDE7-4688ED321E42}"/>
          </ac:grpSpMkLst>
        </pc:grpChg>
        <pc:grpChg chg="add del">
          <ac:chgData name="Tessa Heeringa - Boer" userId="1f9b6369-772d-4fc2-a94c-f05c5210091e" providerId="ADAL" clId="{A4F2B406-6E59-4D76-B88B-B34F4916F032}" dt="2021-05-21T09:41:54.650" v="2406" actId="26606"/>
          <ac:grpSpMkLst>
            <pc:docMk/>
            <pc:sldMk cId="1421085193" sldId="261"/>
            <ac:grpSpMk id="79" creationId="{8323DD1D-77DE-48B2-A0A0-6265801531E5}"/>
          </ac:grpSpMkLst>
        </pc:grpChg>
        <pc:grpChg chg="add del">
          <ac:chgData name="Tessa Heeringa - Boer" userId="1f9b6369-772d-4fc2-a94c-f05c5210091e" providerId="ADAL" clId="{A4F2B406-6E59-4D76-B88B-B34F4916F032}" dt="2021-05-21T09:24:14.333" v="868" actId="26606"/>
          <ac:grpSpMkLst>
            <pc:docMk/>
            <pc:sldMk cId="1421085193" sldId="261"/>
            <ac:grpSpMk id="110" creationId="{44C729BC-90F1-4823-A305-F6F124E93A95}"/>
          </ac:grpSpMkLst>
        </pc:grpChg>
        <pc:grpChg chg="add del">
          <ac:chgData name="Tessa Heeringa - Boer" userId="1f9b6369-772d-4fc2-a94c-f05c5210091e" providerId="ADAL" clId="{A4F2B406-6E59-4D76-B88B-B34F4916F032}" dt="2021-05-21T09:24:14.333" v="868" actId="26606"/>
          <ac:grpSpMkLst>
            <pc:docMk/>
            <pc:sldMk cId="1421085193" sldId="261"/>
            <ac:grpSpMk id="149" creationId="{8118ECEF-CA6A-4CB6-BCA5-59B2DB40C4AB}"/>
          </ac:grpSpMkLst>
        </pc:grpChg>
        <pc:grpChg chg="add">
          <ac:chgData name="Tessa Heeringa - Boer" userId="1f9b6369-772d-4fc2-a94c-f05c5210091e" providerId="ADAL" clId="{A4F2B406-6E59-4D76-B88B-B34F4916F032}" dt="2021-05-21T09:41:54.650" v="2406" actId="26606"/>
          <ac:grpSpMkLst>
            <pc:docMk/>
            <pc:sldMk cId="1421085193" sldId="261"/>
            <ac:grpSpMk id="150" creationId="{8323DD1D-77DE-48B2-A0A0-6265801531E5}"/>
          </ac:grpSpMkLst>
        </pc:grpChg>
        <pc:picChg chg="add mod">
          <ac:chgData name="Tessa Heeringa - Boer" userId="1f9b6369-772d-4fc2-a94c-f05c5210091e" providerId="ADAL" clId="{A4F2B406-6E59-4D76-B88B-B34F4916F032}" dt="2021-05-21T09:41:54.650" v="2406" actId="26606"/>
          <ac:picMkLst>
            <pc:docMk/>
            <pc:sldMk cId="1421085193" sldId="261"/>
            <ac:picMk id="2050" creationId="{903319B3-6FCF-4000-B0B4-7ED63B3432AA}"/>
          </ac:picMkLst>
        </pc:picChg>
      </pc:sldChg>
      <pc:sldChg chg="modSp new mod">
        <pc:chgData name="Tessa Heeringa - Boer" userId="1f9b6369-772d-4fc2-a94c-f05c5210091e" providerId="ADAL" clId="{A4F2B406-6E59-4D76-B88B-B34F4916F032}" dt="2021-05-21T09:28:45.128" v="1526" actId="20577"/>
        <pc:sldMkLst>
          <pc:docMk/>
          <pc:sldMk cId="1434441043" sldId="262"/>
        </pc:sldMkLst>
        <pc:spChg chg="mod">
          <ac:chgData name="Tessa Heeringa - Boer" userId="1f9b6369-772d-4fc2-a94c-f05c5210091e" providerId="ADAL" clId="{A4F2B406-6E59-4D76-B88B-B34F4916F032}" dt="2021-05-21T09:25:54.282" v="1117" actId="20577"/>
          <ac:spMkLst>
            <pc:docMk/>
            <pc:sldMk cId="1434441043" sldId="262"/>
            <ac:spMk id="2" creationId="{A523313E-7278-4126-999D-5CEE9F9C0017}"/>
          </ac:spMkLst>
        </pc:spChg>
        <pc:spChg chg="mod">
          <ac:chgData name="Tessa Heeringa - Boer" userId="1f9b6369-772d-4fc2-a94c-f05c5210091e" providerId="ADAL" clId="{A4F2B406-6E59-4D76-B88B-B34F4916F032}" dt="2021-05-21T09:28:45.128" v="1526" actId="20577"/>
          <ac:spMkLst>
            <pc:docMk/>
            <pc:sldMk cId="1434441043" sldId="262"/>
            <ac:spMk id="3" creationId="{CD0A6D5D-7D7D-494F-B3F4-E8AE349FA958}"/>
          </ac:spMkLst>
        </pc:spChg>
      </pc:sldChg>
      <pc:sldChg chg="modSp new mod">
        <pc:chgData name="Tessa Heeringa - Boer" userId="1f9b6369-772d-4fc2-a94c-f05c5210091e" providerId="ADAL" clId="{A4F2B406-6E59-4D76-B88B-B34F4916F032}" dt="2021-05-21T09:46:09.775" v="2626" actId="20577"/>
        <pc:sldMkLst>
          <pc:docMk/>
          <pc:sldMk cId="1113506083" sldId="263"/>
        </pc:sldMkLst>
        <pc:spChg chg="mod">
          <ac:chgData name="Tessa Heeringa - Boer" userId="1f9b6369-772d-4fc2-a94c-f05c5210091e" providerId="ADAL" clId="{A4F2B406-6E59-4D76-B88B-B34F4916F032}" dt="2021-05-21T09:29:11.207" v="1570" actId="20577"/>
          <ac:spMkLst>
            <pc:docMk/>
            <pc:sldMk cId="1113506083" sldId="263"/>
            <ac:spMk id="2" creationId="{6A1DEC55-B075-4C58-BF21-8FBC373D6847}"/>
          </ac:spMkLst>
        </pc:spChg>
        <pc:spChg chg="mod">
          <ac:chgData name="Tessa Heeringa - Boer" userId="1f9b6369-772d-4fc2-a94c-f05c5210091e" providerId="ADAL" clId="{A4F2B406-6E59-4D76-B88B-B34F4916F032}" dt="2021-05-21T09:46:09.775" v="2626" actId="20577"/>
          <ac:spMkLst>
            <pc:docMk/>
            <pc:sldMk cId="1113506083" sldId="263"/>
            <ac:spMk id="3" creationId="{64BACD08-3425-4A86-9E21-6917A6D46C60}"/>
          </ac:spMkLst>
        </pc:spChg>
      </pc:sldChg>
      <pc:sldChg chg="addSp delSp modSp new mod setBg">
        <pc:chgData name="Tessa Heeringa - Boer" userId="1f9b6369-772d-4fc2-a94c-f05c5210091e" providerId="ADAL" clId="{A4F2B406-6E59-4D76-B88B-B34F4916F032}" dt="2021-05-21T09:42:23.706" v="2410" actId="20577"/>
        <pc:sldMkLst>
          <pc:docMk/>
          <pc:sldMk cId="2241603479" sldId="264"/>
        </pc:sldMkLst>
        <pc:spChg chg="mod">
          <ac:chgData name="Tessa Heeringa - Boer" userId="1f9b6369-772d-4fc2-a94c-f05c5210091e" providerId="ADAL" clId="{A4F2B406-6E59-4D76-B88B-B34F4916F032}" dt="2021-05-21T09:42:23.706" v="2410" actId="20577"/>
          <ac:spMkLst>
            <pc:docMk/>
            <pc:sldMk cId="2241603479" sldId="264"/>
            <ac:spMk id="2" creationId="{86B4D1A4-A4A3-4191-85E6-8C024EF2FAF8}"/>
          </ac:spMkLst>
        </pc:spChg>
        <pc:spChg chg="mod">
          <ac:chgData name="Tessa Heeringa - Boer" userId="1f9b6369-772d-4fc2-a94c-f05c5210091e" providerId="ADAL" clId="{A4F2B406-6E59-4D76-B88B-B34F4916F032}" dt="2021-05-21T09:41:49.740" v="2405" actId="26606"/>
          <ac:spMkLst>
            <pc:docMk/>
            <pc:sldMk cId="2241603479" sldId="264"/>
            <ac:spMk id="3" creationId="{12D87FCC-7A8E-4999-91E0-E033D9062C77}"/>
          </ac:spMkLst>
        </pc:spChg>
        <pc:spChg chg="add del">
          <ac:chgData name="Tessa Heeringa - Boer" userId="1f9b6369-772d-4fc2-a94c-f05c5210091e" providerId="ADAL" clId="{A4F2B406-6E59-4D76-B88B-B34F4916F032}" dt="2021-05-21T09:41:49.718" v="2404" actId="26606"/>
          <ac:spMkLst>
            <pc:docMk/>
            <pc:sldMk cId="2241603479" sldId="264"/>
            <ac:spMk id="9" creationId="{57B73489-D0E4-4C8B-884B-43A00CCD33C7}"/>
          </ac:spMkLst>
        </pc:spChg>
        <pc:spChg chg="add del">
          <ac:chgData name="Tessa Heeringa - Boer" userId="1f9b6369-772d-4fc2-a94c-f05c5210091e" providerId="ADAL" clId="{A4F2B406-6E59-4D76-B88B-B34F4916F032}" dt="2021-05-21T09:41:49.718" v="2404" actId="26606"/>
          <ac:spMkLst>
            <pc:docMk/>
            <pc:sldMk cId="2241603479" sldId="264"/>
            <ac:spMk id="11" creationId="{1C582B07-D0F0-4B6B-A5D9-D2F192CB3A4E}"/>
          </ac:spMkLst>
        </pc:spChg>
        <pc:spChg chg="add del">
          <ac:chgData name="Tessa Heeringa - Boer" userId="1f9b6369-772d-4fc2-a94c-f05c5210091e" providerId="ADAL" clId="{A4F2B406-6E59-4D76-B88B-B34F4916F032}" dt="2021-05-21T09:41:49.718" v="2404" actId="26606"/>
          <ac:spMkLst>
            <pc:docMk/>
            <pc:sldMk cId="2241603479" sldId="264"/>
            <ac:spMk id="13" creationId="{DA1A4301-6FFC-4C82-A1FA-7634D8CAA8F5}"/>
          </ac:spMkLst>
        </pc:spChg>
        <pc:spChg chg="add del">
          <ac:chgData name="Tessa Heeringa - Boer" userId="1f9b6369-772d-4fc2-a94c-f05c5210091e" providerId="ADAL" clId="{A4F2B406-6E59-4D76-B88B-B34F4916F032}" dt="2021-05-21T09:41:49.718" v="2404" actId="26606"/>
          <ac:spMkLst>
            <pc:docMk/>
            <pc:sldMk cId="2241603479" sldId="264"/>
            <ac:spMk id="46" creationId="{A890253F-325A-4AC7-AF5F-06FB890E8F0E}"/>
          </ac:spMkLst>
        </pc:spChg>
        <pc:spChg chg="add">
          <ac:chgData name="Tessa Heeringa - Boer" userId="1f9b6369-772d-4fc2-a94c-f05c5210091e" providerId="ADAL" clId="{A4F2B406-6E59-4D76-B88B-B34F4916F032}" dt="2021-05-21T09:41:49.740" v="2405" actId="26606"/>
          <ac:spMkLst>
            <pc:docMk/>
            <pc:sldMk cId="2241603479" sldId="264"/>
            <ac:spMk id="48" creationId="{8E7E1993-6448-42F8-8FB3-76104F45B344}"/>
          </ac:spMkLst>
        </pc:spChg>
        <pc:spChg chg="add">
          <ac:chgData name="Tessa Heeringa - Boer" userId="1f9b6369-772d-4fc2-a94c-f05c5210091e" providerId="ADAL" clId="{A4F2B406-6E59-4D76-B88B-B34F4916F032}" dt="2021-05-21T09:41:49.740" v="2405" actId="26606"/>
          <ac:spMkLst>
            <pc:docMk/>
            <pc:sldMk cId="2241603479" sldId="264"/>
            <ac:spMk id="49" creationId="{F40B5B8B-1859-452F-A82A-CDD8D25187A0}"/>
          </ac:spMkLst>
        </pc:spChg>
        <pc:spChg chg="add">
          <ac:chgData name="Tessa Heeringa - Boer" userId="1f9b6369-772d-4fc2-a94c-f05c5210091e" providerId="ADAL" clId="{A4F2B406-6E59-4D76-B88B-B34F4916F032}" dt="2021-05-21T09:41:49.740" v="2405" actId="26606"/>
          <ac:spMkLst>
            <pc:docMk/>
            <pc:sldMk cId="2241603479" sldId="264"/>
            <ac:spMk id="50" creationId="{65BF84F9-3CC3-492E-BF19-8E32FBB30006}"/>
          </ac:spMkLst>
        </pc:spChg>
        <pc:spChg chg="add">
          <ac:chgData name="Tessa Heeringa - Boer" userId="1f9b6369-772d-4fc2-a94c-f05c5210091e" providerId="ADAL" clId="{A4F2B406-6E59-4D76-B88B-B34F4916F032}" dt="2021-05-21T09:41:49.740" v="2405" actId="26606"/>
          <ac:spMkLst>
            <pc:docMk/>
            <pc:sldMk cId="2241603479" sldId="264"/>
            <ac:spMk id="51" creationId="{0CCF3E0C-EF46-4FD7-8134-966F9FE8B665}"/>
          </ac:spMkLst>
        </pc:spChg>
        <pc:grpChg chg="add del">
          <ac:chgData name="Tessa Heeringa - Boer" userId="1f9b6369-772d-4fc2-a94c-f05c5210091e" providerId="ADAL" clId="{A4F2B406-6E59-4D76-B88B-B34F4916F032}" dt="2021-05-21T09:41:49.718" v="2404" actId="26606"/>
          <ac:grpSpMkLst>
            <pc:docMk/>
            <pc:sldMk cId="2241603479" sldId="264"/>
            <ac:grpSpMk id="15" creationId="{8323DD1D-77DE-48B2-A0A0-6265801531E5}"/>
          </ac:grpSpMkLst>
        </pc:grpChg>
        <pc:grpChg chg="add">
          <ac:chgData name="Tessa Heeringa - Boer" userId="1f9b6369-772d-4fc2-a94c-f05c5210091e" providerId="ADAL" clId="{A4F2B406-6E59-4D76-B88B-B34F4916F032}" dt="2021-05-21T09:41:49.740" v="2405" actId="26606"/>
          <ac:grpSpMkLst>
            <pc:docMk/>
            <pc:sldMk cId="2241603479" sldId="264"/>
            <ac:grpSpMk id="17" creationId="{47B3131A-B518-43E5-A896-E9D654A4863F}"/>
          </ac:grpSpMkLst>
        </pc:grpChg>
        <pc:picChg chg="add mod">
          <ac:chgData name="Tessa Heeringa - Boer" userId="1f9b6369-772d-4fc2-a94c-f05c5210091e" providerId="ADAL" clId="{A4F2B406-6E59-4D76-B88B-B34F4916F032}" dt="2021-05-21T09:41:49.740" v="2405" actId="26606"/>
          <ac:picMkLst>
            <pc:docMk/>
            <pc:sldMk cId="2241603479" sldId="264"/>
            <ac:picMk id="4" creationId="{B964832D-6563-4F2A-9665-898F2E9253B5}"/>
          </ac:picMkLst>
        </pc:picChg>
      </pc:sldChg>
      <pc:sldChg chg="addSp delSp modSp new mod setBg">
        <pc:chgData name="Tessa Heeringa - Boer" userId="1f9b6369-772d-4fc2-a94c-f05c5210091e" providerId="ADAL" clId="{A4F2B406-6E59-4D76-B88B-B34F4916F032}" dt="2021-05-21T10:13:28.582" v="4549" actId="20577"/>
        <pc:sldMkLst>
          <pc:docMk/>
          <pc:sldMk cId="409933631" sldId="265"/>
        </pc:sldMkLst>
        <pc:spChg chg="mod">
          <ac:chgData name="Tessa Heeringa - Boer" userId="1f9b6369-772d-4fc2-a94c-f05c5210091e" providerId="ADAL" clId="{A4F2B406-6E59-4D76-B88B-B34F4916F032}" dt="2021-05-21T09:54:08.735" v="3105" actId="26606"/>
          <ac:spMkLst>
            <pc:docMk/>
            <pc:sldMk cId="409933631" sldId="265"/>
            <ac:spMk id="2" creationId="{497C39E4-E097-4D93-9B91-55F3F147E6C8}"/>
          </ac:spMkLst>
        </pc:spChg>
        <pc:spChg chg="del mod">
          <ac:chgData name="Tessa Heeringa - Boer" userId="1f9b6369-772d-4fc2-a94c-f05c5210091e" providerId="ADAL" clId="{A4F2B406-6E59-4D76-B88B-B34F4916F032}" dt="2021-05-21T09:54:08.735" v="3105" actId="26606"/>
          <ac:spMkLst>
            <pc:docMk/>
            <pc:sldMk cId="409933631" sldId="265"/>
            <ac:spMk id="3" creationId="{4B45CB3A-C82A-4388-8B67-9C787C3FB6DB}"/>
          </ac:spMkLst>
        </pc:spChg>
        <pc:spChg chg="add">
          <ac:chgData name="Tessa Heeringa - Boer" userId="1f9b6369-772d-4fc2-a94c-f05c5210091e" providerId="ADAL" clId="{A4F2B406-6E59-4D76-B88B-B34F4916F032}" dt="2021-05-21T09:54:08.735" v="3105" actId="26606"/>
          <ac:spMkLst>
            <pc:docMk/>
            <pc:sldMk cId="409933631" sldId="265"/>
            <ac:spMk id="9" creationId="{8E7E1993-6448-42F8-8FB3-76104F45B344}"/>
          </ac:spMkLst>
        </pc:spChg>
        <pc:spChg chg="add">
          <ac:chgData name="Tessa Heeringa - Boer" userId="1f9b6369-772d-4fc2-a94c-f05c5210091e" providerId="ADAL" clId="{A4F2B406-6E59-4D76-B88B-B34F4916F032}" dt="2021-05-21T09:54:08.735" v="3105" actId="26606"/>
          <ac:spMkLst>
            <pc:docMk/>
            <pc:sldMk cId="409933631" sldId="265"/>
            <ac:spMk id="11" creationId="{3CDAD724-AF32-45EC-B0B9-360C73C9D26E}"/>
          </ac:spMkLst>
        </pc:spChg>
        <pc:spChg chg="add">
          <ac:chgData name="Tessa Heeringa - Boer" userId="1f9b6369-772d-4fc2-a94c-f05c5210091e" providerId="ADAL" clId="{A4F2B406-6E59-4D76-B88B-B34F4916F032}" dt="2021-05-21T09:54:08.735" v="3105" actId="26606"/>
          <ac:spMkLst>
            <pc:docMk/>
            <pc:sldMk cId="409933631" sldId="265"/>
            <ac:spMk id="13" creationId="{2391C84E-C2EA-44FC-A7D1-FAE3E2850552}"/>
          </ac:spMkLst>
        </pc:spChg>
        <pc:spChg chg="add">
          <ac:chgData name="Tessa Heeringa - Boer" userId="1f9b6369-772d-4fc2-a94c-f05c5210091e" providerId="ADAL" clId="{A4F2B406-6E59-4D76-B88B-B34F4916F032}" dt="2021-05-21T09:54:08.735" v="3105" actId="26606"/>
          <ac:spMkLst>
            <pc:docMk/>
            <pc:sldMk cId="409933631" sldId="265"/>
            <ac:spMk id="46" creationId="{BA4D4000-2689-4306-BBA6-BF744AB5F807}"/>
          </ac:spMkLst>
        </pc:spChg>
        <pc:grpChg chg="add">
          <ac:chgData name="Tessa Heeringa - Boer" userId="1f9b6369-772d-4fc2-a94c-f05c5210091e" providerId="ADAL" clId="{A4F2B406-6E59-4D76-B88B-B34F4916F032}" dt="2021-05-21T09:54:08.735" v="3105" actId="26606"/>
          <ac:grpSpMkLst>
            <pc:docMk/>
            <pc:sldMk cId="409933631" sldId="265"/>
            <ac:grpSpMk id="15" creationId="{47B3131A-B518-43E5-A896-E9D654A4863F}"/>
          </ac:grpSpMkLst>
        </pc:grpChg>
        <pc:graphicFrameChg chg="add mod">
          <ac:chgData name="Tessa Heeringa - Boer" userId="1f9b6369-772d-4fc2-a94c-f05c5210091e" providerId="ADAL" clId="{A4F2B406-6E59-4D76-B88B-B34F4916F032}" dt="2021-05-21T10:13:28.582" v="4549" actId="20577"/>
          <ac:graphicFrameMkLst>
            <pc:docMk/>
            <pc:sldMk cId="409933631" sldId="265"/>
            <ac:graphicFrameMk id="5" creationId="{3BB836C2-11F7-4A3B-AEEA-21DD9E82D28F}"/>
          </ac:graphicFrameMkLst>
        </pc:graphicFrameChg>
      </pc:sldChg>
      <pc:sldChg chg="addSp delSp modSp new mod setBg">
        <pc:chgData name="Tessa Heeringa - Boer" userId="1f9b6369-772d-4fc2-a94c-f05c5210091e" providerId="ADAL" clId="{A4F2B406-6E59-4D76-B88B-B34F4916F032}" dt="2021-05-21T10:14:00.417" v="4564" actId="20577"/>
        <pc:sldMkLst>
          <pc:docMk/>
          <pc:sldMk cId="1189619052" sldId="266"/>
        </pc:sldMkLst>
        <pc:spChg chg="mod">
          <ac:chgData name="Tessa Heeringa - Boer" userId="1f9b6369-772d-4fc2-a94c-f05c5210091e" providerId="ADAL" clId="{A4F2B406-6E59-4D76-B88B-B34F4916F032}" dt="2021-05-21T10:14:00.417" v="4564" actId="20577"/>
          <ac:spMkLst>
            <pc:docMk/>
            <pc:sldMk cId="1189619052" sldId="266"/>
            <ac:spMk id="2" creationId="{7000B130-BE40-44F1-B886-EB40F732193B}"/>
          </ac:spMkLst>
        </pc:spChg>
        <pc:spChg chg="del mod">
          <ac:chgData name="Tessa Heeringa - Boer" userId="1f9b6369-772d-4fc2-a94c-f05c5210091e" providerId="ADAL" clId="{A4F2B406-6E59-4D76-B88B-B34F4916F032}" dt="2021-05-21T09:58:23.704" v="3745" actId="26606"/>
          <ac:spMkLst>
            <pc:docMk/>
            <pc:sldMk cId="1189619052" sldId="266"/>
            <ac:spMk id="3" creationId="{3B403DCE-2B5F-49B2-ABB7-EBB85DA1FEAF}"/>
          </ac:spMkLst>
        </pc:spChg>
        <pc:spChg chg="add del">
          <ac:chgData name="Tessa Heeringa - Boer" userId="1f9b6369-772d-4fc2-a94c-f05c5210091e" providerId="ADAL" clId="{A4F2B406-6E59-4D76-B88B-B34F4916F032}" dt="2021-05-21T09:58:23.704" v="3745" actId="26606"/>
          <ac:spMkLst>
            <pc:docMk/>
            <pc:sldMk cId="1189619052" sldId="266"/>
            <ac:spMk id="8" creationId="{1C582B07-D0F0-4B6B-A5D9-D2F192CB3A4E}"/>
          </ac:spMkLst>
        </pc:spChg>
        <pc:spChg chg="add del">
          <ac:chgData name="Tessa Heeringa - Boer" userId="1f9b6369-772d-4fc2-a94c-f05c5210091e" providerId="ADAL" clId="{A4F2B406-6E59-4D76-B88B-B34F4916F032}" dt="2021-05-21T09:58:23.704" v="3745" actId="26606"/>
          <ac:spMkLst>
            <pc:docMk/>
            <pc:sldMk cId="1189619052" sldId="266"/>
            <ac:spMk id="10" creationId="{171D79C9-FD78-4D11-A424-0002509BD3FF}"/>
          </ac:spMkLst>
        </pc:spChg>
        <pc:spChg chg="add del">
          <ac:chgData name="Tessa Heeringa - Boer" userId="1f9b6369-772d-4fc2-a94c-f05c5210091e" providerId="ADAL" clId="{A4F2B406-6E59-4D76-B88B-B34F4916F032}" dt="2021-05-21T09:58:23.704" v="3745" actId="26606"/>
          <ac:spMkLst>
            <pc:docMk/>
            <pc:sldMk cId="1189619052" sldId="266"/>
            <ac:spMk id="12" creationId="{316368BA-0A3E-4AE0-8333-2364F90C1990}"/>
          </ac:spMkLst>
        </pc:spChg>
        <pc:spChg chg="add del">
          <ac:chgData name="Tessa Heeringa - Boer" userId="1f9b6369-772d-4fc2-a94c-f05c5210091e" providerId="ADAL" clId="{A4F2B406-6E59-4D76-B88B-B34F4916F032}" dt="2021-05-21T09:58:23.704" v="3745" actId="26606"/>
          <ac:spMkLst>
            <pc:docMk/>
            <pc:sldMk cId="1189619052" sldId="266"/>
            <ac:spMk id="14" creationId="{DA1A4301-6FFC-4C82-A1FA-7634D8CAA8F5}"/>
          </ac:spMkLst>
        </pc:spChg>
        <pc:spChg chg="add">
          <ac:chgData name="Tessa Heeringa - Boer" userId="1f9b6369-772d-4fc2-a94c-f05c5210091e" providerId="ADAL" clId="{A4F2B406-6E59-4D76-B88B-B34F4916F032}" dt="2021-05-21T09:58:23.704" v="3745" actId="26606"/>
          <ac:spMkLst>
            <pc:docMk/>
            <pc:sldMk cId="1189619052" sldId="266"/>
            <ac:spMk id="51" creationId="{8E7E1993-6448-42F8-8FB3-76104F45B344}"/>
          </ac:spMkLst>
        </pc:spChg>
        <pc:spChg chg="add">
          <ac:chgData name="Tessa Heeringa - Boer" userId="1f9b6369-772d-4fc2-a94c-f05c5210091e" providerId="ADAL" clId="{A4F2B406-6E59-4D76-B88B-B34F4916F032}" dt="2021-05-21T09:58:23.704" v="3745" actId="26606"/>
          <ac:spMkLst>
            <pc:docMk/>
            <pc:sldMk cId="1189619052" sldId="266"/>
            <ac:spMk id="53" creationId="{942B1D20-D329-4285-AED2-DABDCE9020B6}"/>
          </ac:spMkLst>
        </pc:spChg>
        <pc:spChg chg="add">
          <ac:chgData name="Tessa Heeringa - Boer" userId="1f9b6369-772d-4fc2-a94c-f05c5210091e" providerId="ADAL" clId="{A4F2B406-6E59-4D76-B88B-B34F4916F032}" dt="2021-05-21T09:58:23.704" v="3745" actId="26606"/>
          <ac:spMkLst>
            <pc:docMk/>
            <pc:sldMk cId="1189619052" sldId="266"/>
            <ac:spMk id="55" creationId="{B9016B79-9C59-4CEA-A85C-3E4C8877BA6F}"/>
          </ac:spMkLst>
        </pc:spChg>
        <pc:spChg chg="add">
          <ac:chgData name="Tessa Heeringa - Boer" userId="1f9b6369-772d-4fc2-a94c-f05c5210091e" providerId="ADAL" clId="{A4F2B406-6E59-4D76-B88B-B34F4916F032}" dt="2021-05-21T09:58:23.704" v="3745" actId="26606"/>
          <ac:spMkLst>
            <pc:docMk/>
            <pc:sldMk cId="1189619052" sldId="266"/>
            <ac:spMk id="57" creationId="{2391C84E-C2EA-44FC-A7D1-FAE3E2850552}"/>
          </ac:spMkLst>
        </pc:spChg>
        <pc:spChg chg="add">
          <ac:chgData name="Tessa Heeringa - Boer" userId="1f9b6369-772d-4fc2-a94c-f05c5210091e" providerId="ADAL" clId="{A4F2B406-6E59-4D76-B88B-B34F4916F032}" dt="2021-05-21T09:58:23.704" v="3745" actId="26606"/>
          <ac:spMkLst>
            <pc:docMk/>
            <pc:sldMk cId="1189619052" sldId="266"/>
            <ac:spMk id="90" creationId="{6B91DA8E-00B5-4214-AFE5-535E47051D31}"/>
          </ac:spMkLst>
        </pc:spChg>
        <pc:grpChg chg="add del">
          <ac:chgData name="Tessa Heeringa - Boer" userId="1f9b6369-772d-4fc2-a94c-f05c5210091e" providerId="ADAL" clId="{A4F2B406-6E59-4D76-B88B-B34F4916F032}" dt="2021-05-21T09:58:23.704" v="3745" actId="26606"/>
          <ac:grpSpMkLst>
            <pc:docMk/>
            <pc:sldMk cId="1189619052" sldId="266"/>
            <ac:grpSpMk id="16" creationId="{8323DD1D-77DE-48B2-A0A0-6265801531E5}"/>
          </ac:grpSpMkLst>
        </pc:grpChg>
        <pc:grpChg chg="add">
          <ac:chgData name="Tessa Heeringa - Boer" userId="1f9b6369-772d-4fc2-a94c-f05c5210091e" providerId="ADAL" clId="{A4F2B406-6E59-4D76-B88B-B34F4916F032}" dt="2021-05-21T09:58:23.704" v="3745" actId="26606"/>
          <ac:grpSpMkLst>
            <pc:docMk/>
            <pc:sldMk cId="1189619052" sldId="266"/>
            <ac:grpSpMk id="59" creationId="{47B3131A-B518-43E5-A896-E9D654A4863F}"/>
          </ac:grpSpMkLst>
        </pc:grpChg>
        <pc:graphicFrameChg chg="add">
          <ac:chgData name="Tessa Heeringa - Boer" userId="1f9b6369-772d-4fc2-a94c-f05c5210091e" providerId="ADAL" clId="{A4F2B406-6E59-4D76-B88B-B34F4916F032}" dt="2021-05-21T09:58:23.704" v="3745" actId="26606"/>
          <ac:graphicFrameMkLst>
            <pc:docMk/>
            <pc:sldMk cId="1189619052" sldId="266"/>
            <ac:graphicFrameMk id="47" creationId="{DE1ED27E-35EA-4DF9-BE9A-4679F3480010}"/>
          </ac:graphicFrameMkLst>
        </pc:graphicFrameChg>
      </pc:sldChg>
      <pc:sldChg chg="modSp new del mod">
        <pc:chgData name="Tessa Heeringa - Boer" userId="1f9b6369-772d-4fc2-a94c-f05c5210091e" providerId="ADAL" clId="{A4F2B406-6E59-4D76-B88B-B34F4916F032}" dt="2021-05-21T09:51:01.952" v="2638" actId="47"/>
        <pc:sldMkLst>
          <pc:docMk/>
          <pc:sldMk cId="3254657267" sldId="266"/>
        </pc:sldMkLst>
        <pc:spChg chg="mod">
          <ac:chgData name="Tessa Heeringa - Boer" userId="1f9b6369-772d-4fc2-a94c-f05c5210091e" providerId="ADAL" clId="{A4F2B406-6E59-4D76-B88B-B34F4916F032}" dt="2021-05-21T09:46:23.435" v="2637" actId="20577"/>
          <ac:spMkLst>
            <pc:docMk/>
            <pc:sldMk cId="3254657267" sldId="266"/>
            <ac:spMk id="2" creationId="{64A962C1-ACFA-4EE4-84EF-8F29796344B1}"/>
          </ac:spMkLst>
        </pc:spChg>
      </pc:sldChg>
      <pc:sldChg chg="addSp delSp modSp new mod">
        <pc:chgData name="Tessa Heeringa - Boer" userId="1f9b6369-772d-4fc2-a94c-f05c5210091e" providerId="ADAL" clId="{A4F2B406-6E59-4D76-B88B-B34F4916F032}" dt="2021-05-21T10:03:49.279" v="4358" actId="20577"/>
        <pc:sldMkLst>
          <pc:docMk/>
          <pc:sldMk cId="3603019354" sldId="267"/>
        </pc:sldMkLst>
        <pc:spChg chg="mod">
          <ac:chgData name="Tessa Heeringa - Boer" userId="1f9b6369-772d-4fc2-a94c-f05c5210091e" providerId="ADAL" clId="{A4F2B406-6E59-4D76-B88B-B34F4916F032}" dt="2021-05-21T09:58:47.158" v="3759" actId="20577"/>
          <ac:spMkLst>
            <pc:docMk/>
            <pc:sldMk cId="3603019354" sldId="267"/>
            <ac:spMk id="2" creationId="{0BA996F0-2986-44A5-AA7A-F35FC1735AD3}"/>
          </ac:spMkLst>
        </pc:spChg>
        <pc:spChg chg="mod">
          <ac:chgData name="Tessa Heeringa - Boer" userId="1f9b6369-772d-4fc2-a94c-f05c5210091e" providerId="ADAL" clId="{A4F2B406-6E59-4D76-B88B-B34F4916F032}" dt="2021-05-21T10:03:49.279" v="4358" actId="20577"/>
          <ac:spMkLst>
            <pc:docMk/>
            <pc:sldMk cId="3603019354" sldId="267"/>
            <ac:spMk id="3" creationId="{EE4EBE19-5625-43B5-8FFE-412C195E7FE1}"/>
          </ac:spMkLst>
        </pc:spChg>
        <pc:spChg chg="add del mod">
          <ac:chgData name="Tessa Heeringa - Boer" userId="1f9b6369-772d-4fc2-a94c-f05c5210091e" providerId="ADAL" clId="{A4F2B406-6E59-4D76-B88B-B34F4916F032}" dt="2021-05-21T10:03:02.211" v="4261"/>
          <ac:spMkLst>
            <pc:docMk/>
            <pc:sldMk cId="3603019354" sldId="267"/>
            <ac:spMk id="4" creationId="{5793FA4E-60B4-4D35-B0F5-178EE41F4AAA}"/>
          </ac:spMkLst>
        </pc:spChg>
      </pc:sldChg>
      <pc:sldChg chg="addSp delSp modSp new mod setBg">
        <pc:chgData name="Tessa Heeringa - Boer" userId="1f9b6369-772d-4fc2-a94c-f05c5210091e" providerId="ADAL" clId="{A4F2B406-6E59-4D76-B88B-B34F4916F032}" dt="2021-05-21T10:24:19.025" v="5619" actId="26606"/>
        <pc:sldMkLst>
          <pc:docMk/>
          <pc:sldMk cId="719251406" sldId="268"/>
        </pc:sldMkLst>
        <pc:spChg chg="mod">
          <ac:chgData name="Tessa Heeringa - Boer" userId="1f9b6369-772d-4fc2-a94c-f05c5210091e" providerId="ADAL" clId="{A4F2B406-6E59-4D76-B88B-B34F4916F032}" dt="2021-05-21T10:24:19.025" v="5619" actId="26606"/>
          <ac:spMkLst>
            <pc:docMk/>
            <pc:sldMk cId="719251406" sldId="268"/>
            <ac:spMk id="2" creationId="{8A07D095-2735-4B06-8939-BF8F5F1CF42D}"/>
          </ac:spMkLst>
        </pc:spChg>
        <pc:spChg chg="del">
          <ac:chgData name="Tessa Heeringa - Boer" userId="1f9b6369-772d-4fc2-a94c-f05c5210091e" providerId="ADAL" clId="{A4F2B406-6E59-4D76-B88B-B34F4916F032}" dt="2021-05-21T10:24:15.511" v="5618"/>
          <ac:spMkLst>
            <pc:docMk/>
            <pc:sldMk cId="719251406" sldId="268"/>
            <ac:spMk id="3" creationId="{56249860-9EAA-44EA-8F16-C3AB12A30391}"/>
          </ac:spMkLst>
        </pc:spChg>
        <pc:spChg chg="add">
          <ac:chgData name="Tessa Heeringa - Boer" userId="1f9b6369-772d-4fc2-a94c-f05c5210091e" providerId="ADAL" clId="{A4F2B406-6E59-4D76-B88B-B34F4916F032}" dt="2021-05-21T10:24:19.025" v="5619" actId="26606"/>
          <ac:spMkLst>
            <pc:docMk/>
            <pc:sldMk cId="719251406" sldId="268"/>
            <ac:spMk id="71" creationId="{A4798C7F-C8CA-4799-BF37-3AB4642CDB66}"/>
          </ac:spMkLst>
        </pc:spChg>
        <pc:spChg chg="add">
          <ac:chgData name="Tessa Heeringa - Boer" userId="1f9b6369-772d-4fc2-a94c-f05c5210091e" providerId="ADAL" clId="{A4F2B406-6E59-4D76-B88B-B34F4916F032}" dt="2021-05-21T10:24:19.025" v="5619" actId="26606"/>
          <ac:spMkLst>
            <pc:docMk/>
            <pc:sldMk cId="719251406" sldId="268"/>
            <ac:spMk id="104" creationId="{216BB147-20D5-4D93-BDA5-1BC614D6A4B2}"/>
          </ac:spMkLst>
        </pc:spChg>
        <pc:spChg chg="add">
          <ac:chgData name="Tessa Heeringa - Boer" userId="1f9b6369-772d-4fc2-a94c-f05c5210091e" providerId="ADAL" clId="{A4F2B406-6E59-4D76-B88B-B34F4916F032}" dt="2021-05-21T10:24:19.025" v="5619" actId="26606"/>
          <ac:spMkLst>
            <pc:docMk/>
            <pc:sldMk cId="719251406" sldId="268"/>
            <ac:spMk id="106" creationId="{0A253F60-DE40-4508-A37A-61331DF1DD5D}"/>
          </ac:spMkLst>
        </pc:spChg>
        <pc:spChg chg="add">
          <ac:chgData name="Tessa Heeringa - Boer" userId="1f9b6369-772d-4fc2-a94c-f05c5210091e" providerId="ADAL" clId="{A4F2B406-6E59-4D76-B88B-B34F4916F032}" dt="2021-05-21T10:24:19.025" v="5619" actId="26606"/>
          <ac:spMkLst>
            <pc:docMk/>
            <pc:sldMk cId="719251406" sldId="268"/>
            <ac:spMk id="108" creationId="{9A0D6220-3DFE-4182-9152-9135493A6BDA}"/>
          </ac:spMkLst>
        </pc:spChg>
        <pc:spChg chg="add">
          <ac:chgData name="Tessa Heeringa - Boer" userId="1f9b6369-772d-4fc2-a94c-f05c5210091e" providerId="ADAL" clId="{A4F2B406-6E59-4D76-B88B-B34F4916F032}" dt="2021-05-21T10:24:19.025" v="5619" actId="26606"/>
          <ac:spMkLst>
            <pc:docMk/>
            <pc:sldMk cId="719251406" sldId="268"/>
            <ac:spMk id="141" creationId="{BA6285CA-6AFA-4F27-AFB5-1B32CDE09B1A}"/>
          </ac:spMkLst>
        </pc:spChg>
        <pc:spChg chg="add">
          <ac:chgData name="Tessa Heeringa - Boer" userId="1f9b6369-772d-4fc2-a94c-f05c5210091e" providerId="ADAL" clId="{A4F2B406-6E59-4D76-B88B-B34F4916F032}" dt="2021-05-21T10:24:19.025" v="5619" actId="26606"/>
          <ac:spMkLst>
            <pc:docMk/>
            <pc:sldMk cId="719251406" sldId="268"/>
            <ac:spMk id="143" creationId="{1D89589F-37B2-43AC-A5AB-3B428690BFFE}"/>
          </ac:spMkLst>
        </pc:spChg>
        <pc:spChg chg="add">
          <ac:chgData name="Tessa Heeringa - Boer" userId="1f9b6369-772d-4fc2-a94c-f05c5210091e" providerId="ADAL" clId="{A4F2B406-6E59-4D76-B88B-B34F4916F032}" dt="2021-05-21T10:24:19.025" v="5619" actId="26606"/>
          <ac:spMkLst>
            <pc:docMk/>
            <pc:sldMk cId="719251406" sldId="268"/>
            <ac:spMk id="145" creationId="{7BCC6446-8462-4A63-9B6F-8F57EC40F648}"/>
          </ac:spMkLst>
        </pc:spChg>
        <pc:spChg chg="add">
          <ac:chgData name="Tessa Heeringa - Boer" userId="1f9b6369-772d-4fc2-a94c-f05c5210091e" providerId="ADAL" clId="{A4F2B406-6E59-4D76-B88B-B34F4916F032}" dt="2021-05-21T10:24:19.025" v="5619" actId="26606"/>
          <ac:spMkLst>
            <pc:docMk/>
            <pc:sldMk cId="719251406" sldId="268"/>
            <ac:spMk id="147" creationId="{0AF8A919-E589-4841-8662-39A57558C031}"/>
          </ac:spMkLst>
        </pc:spChg>
        <pc:grpChg chg="add">
          <ac:chgData name="Tessa Heeringa - Boer" userId="1f9b6369-772d-4fc2-a94c-f05c5210091e" providerId="ADAL" clId="{A4F2B406-6E59-4D76-B88B-B34F4916F032}" dt="2021-05-21T10:24:19.025" v="5619" actId="26606"/>
          <ac:grpSpMkLst>
            <pc:docMk/>
            <pc:sldMk cId="719251406" sldId="268"/>
            <ac:grpSpMk id="73" creationId="{87F0794B-55D3-4D2D-BDE7-4688ED321E42}"/>
          </ac:grpSpMkLst>
        </pc:grpChg>
        <pc:grpChg chg="add">
          <ac:chgData name="Tessa Heeringa - Boer" userId="1f9b6369-772d-4fc2-a94c-f05c5210091e" providerId="ADAL" clId="{A4F2B406-6E59-4D76-B88B-B34F4916F032}" dt="2021-05-21T10:24:19.025" v="5619" actId="26606"/>
          <ac:grpSpMkLst>
            <pc:docMk/>
            <pc:sldMk cId="719251406" sldId="268"/>
            <ac:grpSpMk id="110" creationId="{44C729BC-90F1-4823-A305-F6F124E93A95}"/>
          </ac:grpSpMkLst>
        </pc:grpChg>
        <pc:grpChg chg="add">
          <ac:chgData name="Tessa Heeringa - Boer" userId="1f9b6369-772d-4fc2-a94c-f05c5210091e" providerId="ADAL" clId="{A4F2B406-6E59-4D76-B88B-B34F4916F032}" dt="2021-05-21T10:24:19.025" v="5619" actId="26606"/>
          <ac:grpSpMkLst>
            <pc:docMk/>
            <pc:sldMk cId="719251406" sldId="268"/>
            <ac:grpSpMk id="149" creationId="{8118ECEF-CA6A-4CB6-BCA5-59B2DB40C4AB}"/>
          </ac:grpSpMkLst>
        </pc:grpChg>
        <pc:picChg chg="add mod">
          <ac:chgData name="Tessa Heeringa - Boer" userId="1f9b6369-772d-4fc2-a94c-f05c5210091e" providerId="ADAL" clId="{A4F2B406-6E59-4D76-B88B-B34F4916F032}" dt="2021-05-21T10:24:19.025" v="5619" actId="26606"/>
          <ac:picMkLst>
            <pc:docMk/>
            <pc:sldMk cId="719251406" sldId="268"/>
            <ac:picMk id="4098" creationId="{FA378F8D-C06B-4C83-9B2D-ACB34B753EFD}"/>
          </ac:picMkLst>
        </pc:picChg>
      </pc:sldChg>
      <pc:sldChg chg="modSp new mod">
        <pc:chgData name="Tessa Heeringa - Boer" userId="1f9b6369-772d-4fc2-a94c-f05c5210091e" providerId="ADAL" clId="{A4F2B406-6E59-4D76-B88B-B34F4916F032}" dt="2021-05-21T10:17:38.205" v="5046" actId="20577"/>
        <pc:sldMkLst>
          <pc:docMk/>
          <pc:sldMk cId="2060259254" sldId="269"/>
        </pc:sldMkLst>
        <pc:spChg chg="mod">
          <ac:chgData name="Tessa Heeringa - Boer" userId="1f9b6369-772d-4fc2-a94c-f05c5210091e" providerId="ADAL" clId="{A4F2B406-6E59-4D76-B88B-B34F4916F032}" dt="2021-05-21T10:14:54.173" v="4588" actId="14100"/>
          <ac:spMkLst>
            <pc:docMk/>
            <pc:sldMk cId="2060259254" sldId="269"/>
            <ac:spMk id="2" creationId="{B553A558-DE1A-42EB-84C5-9529AD04E65C}"/>
          </ac:spMkLst>
        </pc:spChg>
        <pc:spChg chg="mod">
          <ac:chgData name="Tessa Heeringa - Boer" userId="1f9b6369-772d-4fc2-a94c-f05c5210091e" providerId="ADAL" clId="{A4F2B406-6E59-4D76-B88B-B34F4916F032}" dt="2021-05-21T10:17:38.205" v="5046" actId="20577"/>
          <ac:spMkLst>
            <pc:docMk/>
            <pc:sldMk cId="2060259254" sldId="269"/>
            <ac:spMk id="3" creationId="{88820A64-FF50-4DC7-9FA5-019145AD97EA}"/>
          </ac:spMkLst>
        </pc:spChg>
      </pc:sldChg>
      <pc:sldChg chg="addSp modSp new mod setBg">
        <pc:chgData name="Tessa Heeringa - Boer" userId="1f9b6369-772d-4fc2-a94c-f05c5210091e" providerId="ADAL" clId="{A4F2B406-6E59-4D76-B88B-B34F4916F032}" dt="2021-05-21T10:22:40.096" v="5526" actId="20577"/>
        <pc:sldMkLst>
          <pc:docMk/>
          <pc:sldMk cId="1306390796" sldId="270"/>
        </pc:sldMkLst>
        <pc:spChg chg="mod">
          <ac:chgData name="Tessa Heeringa - Boer" userId="1f9b6369-772d-4fc2-a94c-f05c5210091e" providerId="ADAL" clId="{A4F2B406-6E59-4D76-B88B-B34F4916F032}" dt="2021-05-21T10:21:48.474" v="5322" actId="26606"/>
          <ac:spMkLst>
            <pc:docMk/>
            <pc:sldMk cId="1306390796" sldId="270"/>
            <ac:spMk id="2" creationId="{D346C768-4DC7-49DE-9588-7F87581560F5}"/>
          </ac:spMkLst>
        </pc:spChg>
        <pc:spChg chg="mod">
          <ac:chgData name="Tessa Heeringa - Boer" userId="1f9b6369-772d-4fc2-a94c-f05c5210091e" providerId="ADAL" clId="{A4F2B406-6E59-4D76-B88B-B34F4916F032}" dt="2021-05-21T10:22:40.096" v="5526" actId="20577"/>
          <ac:spMkLst>
            <pc:docMk/>
            <pc:sldMk cId="1306390796" sldId="270"/>
            <ac:spMk id="3" creationId="{15CCBFB2-BAF6-4AB3-B497-3BAED332A020}"/>
          </ac:spMkLst>
        </pc:spChg>
        <pc:spChg chg="add">
          <ac:chgData name="Tessa Heeringa - Boer" userId="1f9b6369-772d-4fc2-a94c-f05c5210091e" providerId="ADAL" clId="{A4F2B406-6E59-4D76-B88B-B34F4916F032}" dt="2021-05-21T10:21:48.474" v="5322" actId="26606"/>
          <ac:spMkLst>
            <pc:docMk/>
            <pc:sldMk cId="1306390796" sldId="270"/>
            <ac:spMk id="71" creationId="{1C582B07-D0F0-4B6B-A5D9-D2F192CB3A4E}"/>
          </ac:spMkLst>
        </pc:spChg>
        <pc:spChg chg="add">
          <ac:chgData name="Tessa Heeringa - Boer" userId="1f9b6369-772d-4fc2-a94c-f05c5210091e" providerId="ADAL" clId="{A4F2B406-6E59-4D76-B88B-B34F4916F032}" dt="2021-05-21T10:21:48.474" v="5322" actId="26606"/>
          <ac:spMkLst>
            <pc:docMk/>
            <pc:sldMk cId="1306390796" sldId="270"/>
            <ac:spMk id="73" creationId="{3712ED8D-807A-4E94-A9AF-C44676151773}"/>
          </ac:spMkLst>
        </pc:spChg>
        <pc:spChg chg="add">
          <ac:chgData name="Tessa Heeringa - Boer" userId="1f9b6369-772d-4fc2-a94c-f05c5210091e" providerId="ADAL" clId="{A4F2B406-6E59-4D76-B88B-B34F4916F032}" dt="2021-05-21T10:21:48.474" v="5322" actId="26606"/>
          <ac:spMkLst>
            <pc:docMk/>
            <pc:sldMk cId="1306390796" sldId="270"/>
            <ac:spMk id="75" creationId="{DA1A4301-6FFC-4C82-A1FA-7634D8CAA8F5}"/>
          </ac:spMkLst>
        </pc:spChg>
        <pc:spChg chg="add">
          <ac:chgData name="Tessa Heeringa - Boer" userId="1f9b6369-772d-4fc2-a94c-f05c5210091e" providerId="ADAL" clId="{A4F2B406-6E59-4D76-B88B-B34F4916F032}" dt="2021-05-21T10:21:48.474" v="5322" actId="26606"/>
          <ac:spMkLst>
            <pc:docMk/>
            <pc:sldMk cId="1306390796" sldId="270"/>
            <ac:spMk id="108" creationId="{D8667B21-A39C-4ABB-9CED-0DD4CD739502}"/>
          </ac:spMkLst>
        </pc:spChg>
        <pc:grpChg chg="add">
          <ac:chgData name="Tessa Heeringa - Boer" userId="1f9b6369-772d-4fc2-a94c-f05c5210091e" providerId="ADAL" clId="{A4F2B406-6E59-4D76-B88B-B34F4916F032}" dt="2021-05-21T10:21:48.474" v="5322" actId="26606"/>
          <ac:grpSpMkLst>
            <pc:docMk/>
            <pc:sldMk cId="1306390796" sldId="270"/>
            <ac:grpSpMk id="77" creationId="{8323DD1D-77DE-48B2-A0A0-6265801531E5}"/>
          </ac:grpSpMkLst>
        </pc:grpChg>
        <pc:picChg chg="add mod">
          <ac:chgData name="Tessa Heeringa - Boer" userId="1f9b6369-772d-4fc2-a94c-f05c5210091e" providerId="ADAL" clId="{A4F2B406-6E59-4D76-B88B-B34F4916F032}" dt="2021-05-21T10:21:51.131" v="5323" actId="14100"/>
          <ac:picMkLst>
            <pc:docMk/>
            <pc:sldMk cId="1306390796" sldId="270"/>
            <ac:picMk id="3074" creationId="{AB957ECA-326B-4EEA-A4AF-60F10F33F971}"/>
          </ac:picMkLst>
        </pc:picChg>
      </pc:sldChg>
      <pc:sldChg chg="modSp new mod">
        <pc:chgData name="Tessa Heeringa - Boer" userId="1f9b6369-772d-4fc2-a94c-f05c5210091e" providerId="ADAL" clId="{A4F2B406-6E59-4D76-B88B-B34F4916F032}" dt="2021-05-21T10:28:08.081" v="6002" actId="20577"/>
        <pc:sldMkLst>
          <pc:docMk/>
          <pc:sldMk cId="306518923" sldId="271"/>
        </pc:sldMkLst>
        <pc:spChg chg="mod">
          <ac:chgData name="Tessa Heeringa - Boer" userId="1f9b6369-772d-4fc2-a94c-f05c5210091e" providerId="ADAL" clId="{A4F2B406-6E59-4D76-B88B-B34F4916F032}" dt="2021-05-21T10:24:45.133" v="5629" actId="20577"/>
          <ac:spMkLst>
            <pc:docMk/>
            <pc:sldMk cId="306518923" sldId="271"/>
            <ac:spMk id="2" creationId="{0920709B-432A-4FCA-A940-F78DFD8FCBE4}"/>
          </ac:spMkLst>
        </pc:spChg>
        <pc:spChg chg="mod">
          <ac:chgData name="Tessa Heeringa - Boer" userId="1f9b6369-772d-4fc2-a94c-f05c5210091e" providerId="ADAL" clId="{A4F2B406-6E59-4D76-B88B-B34F4916F032}" dt="2021-05-21T10:28:08.081" v="6002" actId="20577"/>
          <ac:spMkLst>
            <pc:docMk/>
            <pc:sldMk cId="306518923" sldId="271"/>
            <ac:spMk id="3" creationId="{A2D21819-3816-4696-B959-BBEF302F004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B9D137-6FF6-4F49-82C4-075027DCB9AF}"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877CB317-4CDC-49DF-9BC4-3FCD66406B5F}">
      <dgm:prSet/>
      <dgm:spPr/>
      <dgm:t>
        <a:bodyPr/>
        <a:lstStyle/>
        <a:p>
          <a:r>
            <a:rPr lang="nl-NL"/>
            <a:t>Mensen zijn zelfbewust, hebben voorstellingsvermogen, geweten en keuzevrijheid.</a:t>
          </a:r>
          <a:endParaRPr lang="en-US"/>
        </a:p>
      </dgm:t>
    </dgm:pt>
    <dgm:pt modelId="{AC7C3762-A5A9-49B0-B80F-0FFC55A826B4}" type="parTrans" cxnId="{765003B3-5618-4CF5-A6E7-9E0399161226}">
      <dgm:prSet/>
      <dgm:spPr/>
      <dgm:t>
        <a:bodyPr/>
        <a:lstStyle/>
        <a:p>
          <a:endParaRPr lang="en-US"/>
        </a:p>
      </dgm:t>
    </dgm:pt>
    <dgm:pt modelId="{4CF95215-F5A2-4754-A3AC-EB467FACF730}" type="sibTrans" cxnId="{765003B3-5618-4CF5-A6E7-9E0399161226}">
      <dgm:prSet/>
      <dgm:spPr/>
      <dgm:t>
        <a:bodyPr/>
        <a:lstStyle/>
        <a:p>
          <a:endParaRPr lang="en-US"/>
        </a:p>
      </dgm:t>
    </dgm:pt>
    <dgm:pt modelId="{44A5E57F-460A-4A44-B1FA-ABDBF8178941}">
      <dgm:prSet/>
      <dgm:spPr/>
      <dgm:t>
        <a:bodyPr/>
        <a:lstStyle/>
        <a:p>
          <a:r>
            <a:rPr lang="nl-NL"/>
            <a:t>Neem verantwoordelijkheid voor eigen leven, je gedrag is afhankelijk van je beslissingen, niet je omstandigheden.</a:t>
          </a:r>
          <a:endParaRPr lang="en-US"/>
        </a:p>
      </dgm:t>
    </dgm:pt>
    <dgm:pt modelId="{403AB69F-753B-4D65-8DFF-5FE844E72437}" type="parTrans" cxnId="{4E65A4E1-6E9C-4064-AD40-871275ED423B}">
      <dgm:prSet/>
      <dgm:spPr/>
      <dgm:t>
        <a:bodyPr/>
        <a:lstStyle/>
        <a:p>
          <a:endParaRPr lang="en-US"/>
        </a:p>
      </dgm:t>
    </dgm:pt>
    <dgm:pt modelId="{CD448FCB-2375-4B99-B80C-9C2E7B13920C}" type="sibTrans" cxnId="{4E65A4E1-6E9C-4064-AD40-871275ED423B}">
      <dgm:prSet/>
      <dgm:spPr/>
      <dgm:t>
        <a:bodyPr/>
        <a:lstStyle/>
        <a:p>
          <a:endParaRPr lang="en-US"/>
        </a:p>
      </dgm:t>
    </dgm:pt>
    <dgm:pt modelId="{32325E93-1A75-4C60-A810-F665A3A5DD09}" type="pres">
      <dgm:prSet presAssocID="{CDB9D137-6FF6-4F49-82C4-075027DCB9AF}" presName="linear" presStyleCnt="0">
        <dgm:presLayoutVars>
          <dgm:animLvl val="lvl"/>
          <dgm:resizeHandles val="exact"/>
        </dgm:presLayoutVars>
      </dgm:prSet>
      <dgm:spPr/>
    </dgm:pt>
    <dgm:pt modelId="{60DF964A-69E2-495E-A4EF-A28C10E28EA5}" type="pres">
      <dgm:prSet presAssocID="{877CB317-4CDC-49DF-9BC4-3FCD66406B5F}" presName="parentText" presStyleLbl="node1" presStyleIdx="0" presStyleCnt="2">
        <dgm:presLayoutVars>
          <dgm:chMax val="0"/>
          <dgm:bulletEnabled val="1"/>
        </dgm:presLayoutVars>
      </dgm:prSet>
      <dgm:spPr/>
    </dgm:pt>
    <dgm:pt modelId="{AF8C585A-86D1-4B41-9D65-1DA61682A067}" type="pres">
      <dgm:prSet presAssocID="{4CF95215-F5A2-4754-A3AC-EB467FACF730}" presName="spacer" presStyleCnt="0"/>
      <dgm:spPr/>
    </dgm:pt>
    <dgm:pt modelId="{FAA66984-48A2-4EEC-BB79-01448265EC1C}" type="pres">
      <dgm:prSet presAssocID="{44A5E57F-460A-4A44-B1FA-ABDBF8178941}" presName="parentText" presStyleLbl="node1" presStyleIdx="1" presStyleCnt="2">
        <dgm:presLayoutVars>
          <dgm:chMax val="0"/>
          <dgm:bulletEnabled val="1"/>
        </dgm:presLayoutVars>
      </dgm:prSet>
      <dgm:spPr/>
    </dgm:pt>
  </dgm:ptLst>
  <dgm:cxnLst>
    <dgm:cxn modelId="{B437B422-B128-4407-8FB2-07421C00B6A3}" type="presOf" srcId="{44A5E57F-460A-4A44-B1FA-ABDBF8178941}" destId="{FAA66984-48A2-4EEC-BB79-01448265EC1C}" srcOrd="0" destOrd="0" presId="urn:microsoft.com/office/officeart/2005/8/layout/vList2"/>
    <dgm:cxn modelId="{765003B3-5618-4CF5-A6E7-9E0399161226}" srcId="{CDB9D137-6FF6-4F49-82C4-075027DCB9AF}" destId="{877CB317-4CDC-49DF-9BC4-3FCD66406B5F}" srcOrd="0" destOrd="0" parTransId="{AC7C3762-A5A9-49B0-B80F-0FFC55A826B4}" sibTransId="{4CF95215-F5A2-4754-A3AC-EB467FACF730}"/>
    <dgm:cxn modelId="{604658C3-9FA5-48D8-831C-CEA3C2724063}" type="presOf" srcId="{877CB317-4CDC-49DF-9BC4-3FCD66406B5F}" destId="{60DF964A-69E2-495E-A4EF-A28C10E28EA5}" srcOrd="0" destOrd="0" presId="urn:microsoft.com/office/officeart/2005/8/layout/vList2"/>
    <dgm:cxn modelId="{4E65A4E1-6E9C-4064-AD40-871275ED423B}" srcId="{CDB9D137-6FF6-4F49-82C4-075027DCB9AF}" destId="{44A5E57F-460A-4A44-B1FA-ABDBF8178941}" srcOrd="1" destOrd="0" parTransId="{403AB69F-753B-4D65-8DFF-5FE844E72437}" sibTransId="{CD448FCB-2375-4B99-B80C-9C2E7B13920C}"/>
    <dgm:cxn modelId="{D8FA47F5-6008-4D2B-97C4-91CDD0673D5D}" type="presOf" srcId="{CDB9D137-6FF6-4F49-82C4-075027DCB9AF}" destId="{32325E93-1A75-4C60-A810-F665A3A5DD09}" srcOrd="0" destOrd="0" presId="urn:microsoft.com/office/officeart/2005/8/layout/vList2"/>
    <dgm:cxn modelId="{3DC42109-4C1C-469B-A09F-C9C0C02CE689}" type="presParOf" srcId="{32325E93-1A75-4C60-A810-F665A3A5DD09}" destId="{60DF964A-69E2-495E-A4EF-A28C10E28EA5}" srcOrd="0" destOrd="0" presId="urn:microsoft.com/office/officeart/2005/8/layout/vList2"/>
    <dgm:cxn modelId="{34A5C8B9-BD25-4F2A-A9AD-47001F66BAA5}" type="presParOf" srcId="{32325E93-1A75-4C60-A810-F665A3A5DD09}" destId="{AF8C585A-86D1-4B41-9D65-1DA61682A067}" srcOrd="1" destOrd="0" presId="urn:microsoft.com/office/officeart/2005/8/layout/vList2"/>
    <dgm:cxn modelId="{A8123426-95C8-46B3-B121-0411F627ACF7}" type="presParOf" srcId="{32325E93-1A75-4C60-A810-F665A3A5DD09}" destId="{FAA66984-48A2-4EEC-BB79-01448265EC1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790AD2-7FC2-4859-80A8-4730EFC2A54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87DC869-A5C5-4CF3-8140-37CB41E26F7C}">
      <dgm:prSet/>
      <dgm:spPr/>
      <dgm:t>
        <a:bodyPr/>
        <a:lstStyle/>
        <a:p>
          <a:r>
            <a:rPr lang="nl-NL"/>
            <a:t>Eigenschap 1 proactief en eigenschap 2 einde voor ogen maakt dat eigenschap 3 het praktische resultaat is. </a:t>
          </a:r>
          <a:endParaRPr lang="en-US"/>
        </a:p>
      </dgm:t>
    </dgm:pt>
    <dgm:pt modelId="{4582DDE4-8886-420A-981E-88802D188A9C}" type="parTrans" cxnId="{9D5A6C93-CB49-4A66-8B9C-B0DD0E333316}">
      <dgm:prSet/>
      <dgm:spPr/>
      <dgm:t>
        <a:bodyPr/>
        <a:lstStyle/>
        <a:p>
          <a:endParaRPr lang="en-US"/>
        </a:p>
      </dgm:t>
    </dgm:pt>
    <dgm:pt modelId="{8DA2A9AB-B31C-4716-A6CE-E87248611CBB}" type="sibTrans" cxnId="{9D5A6C93-CB49-4A66-8B9C-B0DD0E333316}">
      <dgm:prSet/>
      <dgm:spPr/>
      <dgm:t>
        <a:bodyPr/>
        <a:lstStyle/>
        <a:p>
          <a:endParaRPr lang="en-US"/>
        </a:p>
      </dgm:t>
    </dgm:pt>
    <dgm:pt modelId="{B8445752-5649-4120-B2AC-834FAE7FE198}">
      <dgm:prSet/>
      <dgm:spPr/>
      <dgm:t>
        <a:bodyPr/>
        <a:lstStyle/>
        <a:p>
          <a:r>
            <a:rPr lang="nl-NL" dirty="0" err="1"/>
            <a:t>Covey</a:t>
          </a:r>
          <a:r>
            <a:rPr lang="nl-NL" dirty="0"/>
            <a:t> maakt onderscheid in belangrijk en dringend, belangrijk maar niet dringend, niet belangrijk/wel dringend, niet belangrijk en niet dringende activiteiten. </a:t>
          </a:r>
          <a:endParaRPr lang="en-US" dirty="0"/>
        </a:p>
      </dgm:t>
    </dgm:pt>
    <dgm:pt modelId="{60DB77AC-8456-4291-9A7F-0561395AC32A}" type="parTrans" cxnId="{07FAAD2B-1055-42CB-AF54-AE6884D86098}">
      <dgm:prSet/>
      <dgm:spPr/>
      <dgm:t>
        <a:bodyPr/>
        <a:lstStyle/>
        <a:p>
          <a:endParaRPr lang="en-US"/>
        </a:p>
      </dgm:t>
    </dgm:pt>
    <dgm:pt modelId="{37E45ADF-BE77-4B71-B049-5FFEE6DD1B87}" type="sibTrans" cxnId="{07FAAD2B-1055-42CB-AF54-AE6884D86098}">
      <dgm:prSet/>
      <dgm:spPr/>
      <dgm:t>
        <a:bodyPr/>
        <a:lstStyle/>
        <a:p>
          <a:endParaRPr lang="en-US"/>
        </a:p>
      </dgm:t>
    </dgm:pt>
    <dgm:pt modelId="{6684DDE5-E2BA-4609-814A-AC883F51A02F}">
      <dgm:prSet/>
      <dgm:spPr/>
      <dgm:t>
        <a:bodyPr/>
        <a:lstStyle/>
        <a:p>
          <a:r>
            <a:rPr lang="nl-NL" dirty="0"/>
            <a:t>Activiteiten die bijdragen aan een succesvol leven zijn belangrijk en niet dringend. Dit vergroot weer je cirkel van invloed. </a:t>
          </a:r>
          <a:endParaRPr lang="en-US" dirty="0"/>
        </a:p>
      </dgm:t>
    </dgm:pt>
    <dgm:pt modelId="{BF17BB53-C26B-4E27-975E-6EDFFE2BADD5}" type="parTrans" cxnId="{A4F24424-D1A7-4543-AB1A-FA689F5DC651}">
      <dgm:prSet/>
      <dgm:spPr/>
      <dgm:t>
        <a:bodyPr/>
        <a:lstStyle/>
        <a:p>
          <a:endParaRPr lang="en-US"/>
        </a:p>
      </dgm:t>
    </dgm:pt>
    <dgm:pt modelId="{38AB51D2-99DE-4BEA-BD66-9EC0B6DC6320}" type="sibTrans" cxnId="{A4F24424-D1A7-4543-AB1A-FA689F5DC651}">
      <dgm:prSet/>
      <dgm:spPr/>
      <dgm:t>
        <a:bodyPr/>
        <a:lstStyle/>
        <a:p>
          <a:endParaRPr lang="en-US"/>
        </a:p>
      </dgm:t>
    </dgm:pt>
    <dgm:pt modelId="{0BB7207B-964A-452B-AF5C-159A824C6BA6}" type="pres">
      <dgm:prSet presAssocID="{1C790AD2-7FC2-4859-80A8-4730EFC2A54F}" presName="linear" presStyleCnt="0">
        <dgm:presLayoutVars>
          <dgm:animLvl val="lvl"/>
          <dgm:resizeHandles val="exact"/>
        </dgm:presLayoutVars>
      </dgm:prSet>
      <dgm:spPr/>
    </dgm:pt>
    <dgm:pt modelId="{DDE85F63-5874-4B9E-9470-5C5B319BF783}" type="pres">
      <dgm:prSet presAssocID="{587DC869-A5C5-4CF3-8140-37CB41E26F7C}" presName="parentText" presStyleLbl="node1" presStyleIdx="0" presStyleCnt="3">
        <dgm:presLayoutVars>
          <dgm:chMax val="0"/>
          <dgm:bulletEnabled val="1"/>
        </dgm:presLayoutVars>
      </dgm:prSet>
      <dgm:spPr/>
    </dgm:pt>
    <dgm:pt modelId="{DA7B97DF-4E2F-486D-AC32-05715C06AA5B}" type="pres">
      <dgm:prSet presAssocID="{8DA2A9AB-B31C-4716-A6CE-E87248611CBB}" presName="spacer" presStyleCnt="0"/>
      <dgm:spPr/>
    </dgm:pt>
    <dgm:pt modelId="{67BC6795-A220-4D24-8289-EB01914F33EF}" type="pres">
      <dgm:prSet presAssocID="{B8445752-5649-4120-B2AC-834FAE7FE198}" presName="parentText" presStyleLbl="node1" presStyleIdx="1" presStyleCnt="3">
        <dgm:presLayoutVars>
          <dgm:chMax val="0"/>
          <dgm:bulletEnabled val="1"/>
        </dgm:presLayoutVars>
      </dgm:prSet>
      <dgm:spPr/>
    </dgm:pt>
    <dgm:pt modelId="{A929E51E-E8A8-4801-A135-2E5778D3747C}" type="pres">
      <dgm:prSet presAssocID="{37E45ADF-BE77-4B71-B049-5FFEE6DD1B87}" presName="spacer" presStyleCnt="0"/>
      <dgm:spPr/>
    </dgm:pt>
    <dgm:pt modelId="{896374AA-0033-4939-9B1F-FC083701B0FA}" type="pres">
      <dgm:prSet presAssocID="{6684DDE5-E2BA-4609-814A-AC883F51A02F}" presName="parentText" presStyleLbl="node1" presStyleIdx="2" presStyleCnt="3">
        <dgm:presLayoutVars>
          <dgm:chMax val="0"/>
          <dgm:bulletEnabled val="1"/>
        </dgm:presLayoutVars>
      </dgm:prSet>
      <dgm:spPr/>
    </dgm:pt>
  </dgm:ptLst>
  <dgm:cxnLst>
    <dgm:cxn modelId="{3A069A00-200D-4378-B4FA-EDC5A26353B0}" type="presOf" srcId="{587DC869-A5C5-4CF3-8140-37CB41E26F7C}" destId="{DDE85F63-5874-4B9E-9470-5C5B319BF783}" srcOrd="0" destOrd="0" presId="urn:microsoft.com/office/officeart/2005/8/layout/vList2"/>
    <dgm:cxn modelId="{7B277518-648E-4B6A-88DE-518C9B4C8C61}" type="presOf" srcId="{1C790AD2-7FC2-4859-80A8-4730EFC2A54F}" destId="{0BB7207B-964A-452B-AF5C-159A824C6BA6}" srcOrd="0" destOrd="0" presId="urn:microsoft.com/office/officeart/2005/8/layout/vList2"/>
    <dgm:cxn modelId="{A4F24424-D1A7-4543-AB1A-FA689F5DC651}" srcId="{1C790AD2-7FC2-4859-80A8-4730EFC2A54F}" destId="{6684DDE5-E2BA-4609-814A-AC883F51A02F}" srcOrd="2" destOrd="0" parTransId="{BF17BB53-C26B-4E27-975E-6EDFFE2BADD5}" sibTransId="{38AB51D2-99DE-4BEA-BD66-9EC0B6DC6320}"/>
    <dgm:cxn modelId="{07FAAD2B-1055-42CB-AF54-AE6884D86098}" srcId="{1C790AD2-7FC2-4859-80A8-4730EFC2A54F}" destId="{B8445752-5649-4120-B2AC-834FAE7FE198}" srcOrd="1" destOrd="0" parTransId="{60DB77AC-8456-4291-9A7F-0561395AC32A}" sibTransId="{37E45ADF-BE77-4B71-B049-5FFEE6DD1B87}"/>
    <dgm:cxn modelId="{5B0C3646-68D2-4B1E-80BA-981BE18B66E2}" type="presOf" srcId="{6684DDE5-E2BA-4609-814A-AC883F51A02F}" destId="{896374AA-0033-4939-9B1F-FC083701B0FA}" srcOrd="0" destOrd="0" presId="urn:microsoft.com/office/officeart/2005/8/layout/vList2"/>
    <dgm:cxn modelId="{9D5A6C93-CB49-4A66-8B9C-B0DD0E333316}" srcId="{1C790AD2-7FC2-4859-80A8-4730EFC2A54F}" destId="{587DC869-A5C5-4CF3-8140-37CB41E26F7C}" srcOrd="0" destOrd="0" parTransId="{4582DDE4-8886-420A-981E-88802D188A9C}" sibTransId="{8DA2A9AB-B31C-4716-A6CE-E87248611CBB}"/>
    <dgm:cxn modelId="{832A6BED-86CD-4C61-912C-7510451E68F3}" type="presOf" srcId="{B8445752-5649-4120-B2AC-834FAE7FE198}" destId="{67BC6795-A220-4D24-8289-EB01914F33EF}" srcOrd="0" destOrd="0" presId="urn:microsoft.com/office/officeart/2005/8/layout/vList2"/>
    <dgm:cxn modelId="{E9B7783C-CE2A-428C-8165-813CF0686EAA}" type="presParOf" srcId="{0BB7207B-964A-452B-AF5C-159A824C6BA6}" destId="{DDE85F63-5874-4B9E-9470-5C5B319BF783}" srcOrd="0" destOrd="0" presId="urn:microsoft.com/office/officeart/2005/8/layout/vList2"/>
    <dgm:cxn modelId="{CEDD2353-0030-46E1-9110-474A961E0813}" type="presParOf" srcId="{0BB7207B-964A-452B-AF5C-159A824C6BA6}" destId="{DA7B97DF-4E2F-486D-AC32-05715C06AA5B}" srcOrd="1" destOrd="0" presId="urn:microsoft.com/office/officeart/2005/8/layout/vList2"/>
    <dgm:cxn modelId="{74651B7D-7FC6-44DD-93A3-477AF1E6DF3E}" type="presParOf" srcId="{0BB7207B-964A-452B-AF5C-159A824C6BA6}" destId="{67BC6795-A220-4D24-8289-EB01914F33EF}" srcOrd="2" destOrd="0" presId="urn:microsoft.com/office/officeart/2005/8/layout/vList2"/>
    <dgm:cxn modelId="{A059D6C8-47E4-4EF3-94E3-8E400048E863}" type="presParOf" srcId="{0BB7207B-964A-452B-AF5C-159A824C6BA6}" destId="{A929E51E-E8A8-4801-A135-2E5778D3747C}" srcOrd="3" destOrd="0" presId="urn:microsoft.com/office/officeart/2005/8/layout/vList2"/>
    <dgm:cxn modelId="{632A8961-CAD3-444E-8017-5196AA1E4CDC}" type="presParOf" srcId="{0BB7207B-964A-452B-AF5C-159A824C6BA6}" destId="{896374AA-0033-4939-9B1F-FC083701B0F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4CD2E8-348A-4D68-B305-9B55AF3BD09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1830A7A-4510-4239-BAD7-9114E17AE560}">
      <dgm:prSet/>
      <dgm:spPr/>
      <dgm:t>
        <a:bodyPr/>
        <a:lstStyle/>
        <a:p>
          <a:r>
            <a:rPr lang="nl-NL"/>
            <a:t>Samenhang tussen je visie, missie, rollen, doelen, prioriteiten en discipline. </a:t>
          </a:r>
          <a:endParaRPr lang="en-US"/>
        </a:p>
      </dgm:t>
    </dgm:pt>
    <dgm:pt modelId="{C7813017-39B9-46D8-8EBB-54C4B9576A44}" type="parTrans" cxnId="{4B9D153C-00A6-4E87-9564-2E479BB4FB4D}">
      <dgm:prSet/>
      <dgm:spPr/>
      <dgm:t>
        <a:bodyPr/>
        <a:lstStyle/>
        <a:p>
          <a:endParaRPr lang="en-US"/>
        </a:p>
      </dgm:t>
    </dgm:pt>
    <dgm:pt modelId="{7A73BB33-E12C-4924-9CA6-EE7069153427}" type="sibTrans" cxnId="{4B9D153C-00A6-4E87-9564-2E479BB4FB4D}">
      <dgm:prSet/>
      <dgm:spPr/>
      <dgm:t>
        <a:bodyPr/>
        <a:lstStyle/>
        <a:p>
          <a:endParaRPr lang="en-US"/>
        </a:p>
      </dgm:t>
    </dgm:pt>
    <dgm:pt modelId="{EE8B03C1-DEB8-400D-BCB0-2D5919129329}">
      <dgm:prSet/>
      <dgm:spPr/>
      <dgm:t>
        <a:bodyPr/>
        <a:lstStyle/>
        <a:p>
          <a:r>
            <a:rPr lang="nl-NL"/>
            <a:t>Evenwicht in je leven, dus gezin/werk/gezondheid enz.</a:t>
          </a:r>
          <a:endParaRPr lang="en-US"/>
        </a:p>
      </dgm:t>
    </dgm:pt>
    <dgm:pt modelId="{B669BC8A-D6FD-4DD3-968D-79BDA620251B}" type="parTrans" cxnId="{F12119C2-6BFD-4810-AD77-03BE1B24DC84}">
      <dgm:prSet/>
      <dgm:spPr/>
      <dgm:t>
        <a:bodyPr/>
        <a:lstStyle/>
        <a:p>
          <a:endParaRPr lang="en-US"/>
        </a:p>
      </dgm:t>
    </dgm:pt>
    <dgm:pt modelId="{12F1057F-6069-46E6-BFEF-5B661123C03C}" type="sibTrans" cxnId="{F12119C2-6BFD-4810-AD77-03BE1B24DC84}">
      <dgm:prSet/>
      <dgm:spPr/>
      <dgm:t>
        <a:bodyPr/>
        <a:lstStyle/>
        <a:p>
          <a:endParaRPr lang="en-US"/>
        </a:p>
      </dgm:t>
    </dgm:pt>
    <dgm:pt modelId="{E4F7F2F9-D515-42A4-9A75-6E671B3293D7}">
      <dgm:prSet/>
      <dgm:spPr/>
      <dgm:t>
        <a:bodyPr/>
        <a:lstStyle/>
        <a:p>
          <a:r>
            <a:rPr lang="nl-NL"/>
            <a:t>Focus, bijv. door een planning</a:t>
          </a:r>
          <a:endParaRPr lang="en-US"/>
        </a:p>
      </dgm:t>
    </dgm:pt>
    <dgm:pt modelId="{6E7B2ADC-33EF-4E0C-8217-BEDD206A0128}" type="parTrans" cxnId="{E5642E0E-F319-4564-AD25-5B4F76CD97C5}">
      <dgm:prSet/>
      <dgm:spPr/>
      <dgm:t>
        <a:bodyPr/>
        <a:lstStyle/>
        <a:p>
          <a:endParaRPr lang="en-US"/>
        </a:p>
      </dgm:t>
    </dgm:pt>
    <dgm:pt modelId="{E92EFB6E-BCEF-4425-B0B3-E621DD0B2EE0}" type="sibTrans" cxnId="{E5642E0E-F319-4564-AD25-5B4F76CD97C5}">
      <dgm:prSet/>
      <dgm:spPr/>
      <dgm:t>
        <a:bodyPr/>
        <a:lstStyle/>
        <a:p>
          <a:endParaRPr lang="en-US"/>
        </a:p>
      </dgm:t>
    </dgm:pt>
    <dgm:pt modelId="{73CD8405-1DD2-4ABB-AA75-C4470DF19C5F}">
      <dgm:prSet/>
      <dgm:spPr/>
      <dgm:t>
        <a:bodyPr/>
        <a:lstStyle/>
        <a:p>
          <a:r>
            <a:rPr lang="nl-NL"/>
            <a:t>Menselijke factor, mensen gaan boven een planning, geen schuldgevoel als er iets ‘menselijks’ tussendoor komt</a:t>
          </a:r>
          <a:endParaRPr lang="en-US"/>
        </a:p>
      </dgm:t>
    </dgm:pt>
    <dgm:pt modelId="{701C0443-CFFA-46CB-8DC5-B560BA359915}" type="parTrans" cxnId="{E507A2EA-AD5D-497B-AA94-4536AB54E5DE}">
      <dgm:prSet/>
      <dgm:spPr/>
      <dgm:t>
        <a:bodyPr/>
        <a:lstStyle/>
        <a:p>
          <a:endParaRPr lang="en-US"/>
        </a:p>
      </dgm:t>
    </dgm:pt>
    <dgm:pt modelId="{0AC1FB9A-35B9-44E3-BB01-19FF44CBC481}" type="sibTrans" cxnId="{E507A2EA-AD5D-497B-AA94-4536AB54E5DE}">
      <dgm:prSet/>
      <dgm:spPr/>
      <dgm:t>
        <a:bodyPr/>
        <a:lstStyle/>
        <a:p>
          <a:endParaRPr lang="en-US"/>
        </a:p>
      </dgm:t>
    </dgm:pt>
    <dgm:pt modelId="{0507AAC6-CC2E-4428-BCE6-0857277DD9E3}">
      <dgm:prSet/>
      <dgm:spPr/>
      <dgm:t>
        <a:bodyPr/>
        <a:lstStyle/>
        <a:p>
          <a:r>
            <a:rPr lang="nl-NL"/>
            <a:t>Flexibiliteit, het is een instrument om te kunnen gebruiken</a:t>
          </a:r>
          <a:endParaRPr lang="en-US"/>
        </a:p>
      </dgm:t>
    </dgm:pt>
    <dgm:pt modelId="{8FABB010-6859-4A51-94C5-2DA51F291122}" type="parTrans" cxnId="{ECD01E7C-CD78-4504-A324-F4B94CB4BE04}">
      <dgm:prSet/>
      <dgm:spPr/>
      <dgm:t>
        <a:bodyPr/>
        <a:lstStyle/>
        <a:p>
          <a:endParaRPr lang="en-US"/>
        </a:p>
      </dgm:t>
    </dgm:pt>
    <dgm:pt modelId="{16530B24-A439-43CF-A391-30FBC805EAF8}" type="sibTrans" cxnId="{ECD01E7C-CD78-4504-A324-F4B94CB4BE04}">
      <dgm:prSet/>
      <dgm:spPr/>
      <dgm:t>
        <a:bodyPr/>
        <a:lstStyle/>
        <a:p>
          <a:endParaRPr lang="en-US"/>
        </a:p>
      </dgm:t>
    </dgm:pt>
    <dgm:pt modelId="{26922A0D-B003-49D3-AF7D-7A172FAF3C60}">
      <dgm:prSet/>
      <dgm:spPr/>
      <dgm:t>
        <a:bodyPr/>
        <a:lstStyle/>
        <a:p>
          <a:r>
            <a:rPr lang="nl-NL"/>
            <a:t>Draagbaarheid, die moet je altijd bij je hebben</a:t>
          </a:r>
          <a:endParaRPr lang="en-US"/>
        </a:p>
      </dgm:t>
    </dgm:pt>
    <dgm:pt modelId="{5561278D-989F-44E5-9B03-D68E742D6635}" type="parTrans" cxnId="{6000B483-F862-42DA-8AB6-BE401D1D4757}">
      <dgm:prSet/>
      <dgm:spPr/>
      <dgm:t>
        <a:bodyPr/>
        <a:lstStyle/>
        <a:p>
          <a:endParaRPr lang="en-US"/>
        </a:p>
      </dgm:t>
    </dgm:pt>
    <dgm:pt modelId="{AA972963-A2D3-4800-B0FB-69C94EC6B2E2}" type="sibTrans" cxnId="{6000B483-F862-42DA-8AB6-BE401D1D4757}">
      <dgm:prSet/>
      <dgm:spPr/>
      <dgm:t>
        <a:bodyPr/>
        <a:lstStyle/>
        <a:p>
          <a:endParaRPr lang="en-US"/>
        </a:p>
      </dgm:t>
    </dgm:pt>
    <dgm:pt modelId="{D8E73CEC-7E6C-4473-8EED-A1B2714ADC3D}" type="pres">
      <dgm:prSet presAssocID="{B24CD2E8-348A-4D68-B305-9B55AF3BD09C}" presName="linear" presStyleCnt="0">
        <dgm:presLayoutVars>
          <dgm:animLvl val="lvl"/>
          <dgm:resizeHandles val="exact"/>
        </dgm:presLayoutVars>
      </dgm:prSet>
      <dgm:spPr/>
    </dgm:pt>
    <dgm:pt modelId="{0AC55535-3556-4871-966E-DA81A1D1EB94}" type="pres">
      <dgm:prSet presAssocID="{A1830A7A-4510-4239-BAD7-9114E17AE560}" presName="parentText" presStyleLbl="node1" presStyleIdx="0" presStyleCnt="6">
        <dgm:presLayoutVars>
          <dgm:chMax val="0"/>
          <dgm:bulletEnabled val="1"/>
        </dgm:presLayoutVars>
      </dgm:prSet>
      <dgm:spPr/>
    </dgm:pt>
    <dgm:pt modelId="{6B29A657-966E-45DA-88CF-CFE435F28234}" type="pres">
      <dgm:prSet presAssocID="{7A73BB33-E12C-4924-9CA6-EE7069153427}" presName="spacer" presStyleCnt="0"/>
      <dgm:spPr/>
    </dgm:pt>
    <dgm:pt modelId="{2AFC28E5-D9C5-4A7B-B1A2-545957D6B7F6}" type="pres">
      <dgm:prSet presAssocID="{EE8B03C1-DEB8-400D-BCB0-2D5919129329}" presName="parentText" presStyleLbl="node1" presStyleIdx="1" presStyleCnt="6">
        <dgm:presLayoutVars>
          <dgm:chMax val="0"/>
          <dgm:bulletEnabled val="1"/>
        </dgm:presLayoutVars>
      </dgm:prSet>
      <dgm:spPr/>
    </dgm:pt>
    <dgm:pt modelId="{A6957474-A67E-46DF-83FA-48602E9CB8FA}" type="pres">
      <dgm:prSet presAssocID="{12F1057F-6069-46E6-BFEF-5B661123C03C}" presName="spacer" presStyleCnt="0"/>
      <dgm:spPr/>
    </dgm:pt>
    <dgm:pt modelId="{EA16BBDA-E0D7-44AD-B202-78E5B3A64A71}" type="pres">
      <dgm:prSet presAssocID="{E4F7F2F9-D515-42A4-9A75-6E671B3293D7}" presName="parentText" presStyleLbl="node1" presStyleIdx="2" presStyleCnt="6">
        <dgm:presLayoutVars>
          <dgm:chMax val="0"/>
          <dgm:bulletEnabled val="1"/>
        </dgm:presLayoutVars>
      </dgm:prSet>
      <dgm:spPr/>
    </dgm:pt>
    <dgm:pt modelId="{1CABB91E-73AC-41DE-8EC1-04F9CD7C7B8D}" type="pres">
      <dgm:prSet presAssocID="{E92EFB6E-BCEF-4425-B0B3-E621DD0B2EE0}" presName="spacer" presStyleCnt="0"/>
      <dgm:spPr/>
    </dgm:pt>
    <dgm:pt modelId="{384706CF-5FBC-490F-A921-B9A6586D8D71}" type="pres">
      <dgm:prSet presAssocID="{73CD8405-1DD2-4ABB-AA75-C4470DF19C5F}" presName="parentText" presStyleLbl="node1" presStyleIdx="3" presStyleCnt="6">
        <dgm:presLayoutVars>
          <dgm:chMax val="0"/>
          <dgm:bulletEnabled val="1"/>
        </dgm:presLayoutVars>
      </dgm:prSet>
      <dgm:spPr/>
    </dgm:pt>
    <dgm:pt modelId="{D21AE557-2149-46C8-B281-DFF2D58A876F}" type="pres">
      <dgm:prSet presAssocID="{0AC1FB9A-35B9-44E3-BB01-19FF44CBC481}" presName="spacer" presStyleCnt="0"/>
      <dgm:spPr/>
    </dgm:pt>
    <dgm:pt modelId="{9CCB8F79-BABB-4EB7-9CAB-0AF1DCCB9702}" type="pres">
      <dgm:prSet presAssocID="{0507AAC6-CC2E-4428-BCE6-0857277DD9E3}" presName="parentText" presStyleLbl="node1" presStyleIdx="4" presStyleCnt="6">
        <dgm:presLayoutVars>
          <dgm:chMax val="0"/>
          <dgm:bulletEnabled val="1"/>
        </dgm:presLayoutVars>
      </dgm:prSet>
      <dgm:spPr/>
    </dgm:pt>
    <dgm:pt modelId="{D68436C0-94DE-4854-AE76-9472779597E9}" type="pres">
      <dgm:prSet presAssocID="{16530B24-A439-43CF-A391-30FBC805EAF8}" presName="spacer" presStyleCnt="0"/>
      <dgm:spPr/>
    </dgm:pt>
    <dgm:pt modelId="{3406357A-23DC-4223-BB15-FD90B7D289B6}" type="pres">
      <dgm:prSet presAssocID="{26922A0D-B003-49D3-AF7D-7A172FAF3C60}" presName="parentText" presStyleLbl="node1" presStyleIdx="5" presStyleCnt="6">
        <dgm:presLayoutVars>
          <dgm:chMax val="0"/>
          <dgm:bulletEnabled val="1"/>
        </dgm:presLayoutVars>
      </dgm:prSet>
      <dgm:spPr/>
    </dgm:pt>
  </dgm:ptLst>
  <dgm:cxnLst>
    <dgm:cxn modelId="{E5642E0E-F319-4564-AD25-5B4F76CD97C5}" srcId="{B24CD2E8-348A-4D68-B305-9B55AF3BD09C}" destId="{E4F7F2F9-D515-42A4-9A75-6E671B3293D7}" srcOrd="2" destOrd="0" parTransId="{6E7B2ADC-33EF-4E0C-8217-BEDD206A0128}" sibTransId="{E92EFB6E-BCEF-4425-B0B3-E621DD0B2EE0}"/>
    <dgm:cxn modelId="{CEBBBE30-1D4D-4EAC-AAA6-9C68C366C96C}" type="presOf" srcId="{B24CD2E8-348A-4D68-B305-9B55AF3BD09C}" destId="{D8E73CEC-7E6C-4473-8EED-A1B2714ADC3D}" srcOrd="0" destOrd="0" presId="urn:microsoft.com/office/officeart/2005/8/layout/vList2"/>
    <dgm:cxn modelId="{4B9D153C-00A6-4E87-9564-2E479BB4FB4D}" srcId="{B24CD2E8-348A-4D68-B305-9B55AF3BD09C}" destId="{A1830A7A-4510-4239-BAD7-9114E17AE560}" srcOrd="0" destOrd="0" parTransId="{C7813017-39B9-46D8-8EBB-54C4B9576A44}" sibTransId="{7A73BB33-E12C-4924-9CA6-EE7069153427}"/>
    <dgm:cxn modelId="{CFA4233F-7488-46C9-BA8C-29CED9192AD5}" type="presOf" srcId="{E4F7F2F9-D515-42A4-9A75-6E671B3293D7}" destId="{EA16BBDA-E0D7-44AD-B202-78E5B3A64A71}" srcOrd="0" destOrd="0" presId="urn:microsoft.com/office/officeart/2005/8/layout/vList2"/>
    <dgm:cxn modelId="{8E81A751-3001-4521-AE3F-C7CAB5AB27ED}" type="presOf" srcId="{A1830A7A-4510-4239-BAD7-9114E17AE560}" destId="{0AC55535-3556-4871-966E-DA81A1D1EB94}" srcOrd="0" destOrd="0" presId="urn:microsoft.com/office/officeart/2005/8/layout/vList2"/>
    <dgm:cxn modelId="{094BCE54-87B8-4081-9726-57BFBA5E7D9F}" type="presOf" srcId="{26922A0D-B003-49D3-AF7D-7A172FAF3C60}" destId="{3406357A-23DC-4223-BB15-FD90B7D289B6}" srcOrd="0" destOrd="0" presId="urn:microsoft.com/office/officeart/2005/8/layout/vList2"/>
    <dgm:cxn modelId="{C42ACE56-667D-4C15-BAAC-DA60DF1F5C67}" type="presOf" srcId="{73CD8405-1DD2-4ABB-AA75-C4470DF19C5F}" destId="{384706CF-5FBC-490F-A921-B9A6586D8D71}" srcOrd="0" destOrd="0" presId="urn:microsoft.com/office/officeart/2005/8/layout/vList2"/>
    <dgm:cxn modelId="{ECD01E7C-CD78-4504-A324-F4B94CB4BE04}" srcId="{B24CD2E8-348A-4D68-B305-9B55AF3BD09C}" destId="{0507AAC6-CC2E-4428-BCE6-0857277DD9E3}" srcOrd="4" destOrd="0" parTransId="{8FABB010-6859-4A51-94C5-2DA51F291122}" sibTransId="{16530B24-A439-43CF-A391-30FBC805EAF8}"/>
    <dgm:cxn modelId="{6000B483-F862-42DA-8AB6-BE401D1D4757}" srcId="{B24CD2E8-348A-4D68-B305-9B55AF3BD09C}" destId="{26922A0D-B003-49D3-AF7D-7A172FAF3C60}" srcOrd="5" destOrd="0" parTransId="{5561278D-989F-44E5-9B03-D68E742D6635}" sibTransId="{AA972963-A2D3-4800-B0FB-69C94EC6B2E2}"/>
    <dgm:cxn modelId="{32DDFB8F-8663-48DD-990B-FBC65D0B8B82}" type="presOf" srcId="{EE8B03C1-DEB8-400D-BCB0-2D5919129329}" destId="{2AFC28E5-D9C5-4A7B-B1A2-545957D6B7F6}" srcOrd="0" destOrd="0" presId="urn:microsoft.com/office/officeart/2005/8/layout/vList2"/>
    <dgm:cxn modelId="{F12119C2-6BFD-4810-AD77-03BE1B24DC84}" srcId="{B24CD2E8-348A-4D68-B305-9B55AF3BD09C}" destId="{EE8B03C1-DEB8-400D-BCB0-2D5919129329}" srcOrd="1" destOrd="0" parTransId="{B669BC8A-D6FD-4DD3-968D-79BDA620251B}" sibTransId="{12F1057F-6069-46E6-BFEF-5B661123C03C}"/>
    <dgm:cxn modelId="{E82289D6-90FF-4113-BF33-DC80EF3F8FEB}" type="presOf" srcId="{0507AAC6-CC2E-4428-BCE6-0857277DD9E3}" destId="{9CCB8F79-BABB-4EB7-9CAB-0AF1DCCB9702}" srcOrd="0" destOrd="0" presId="urn:microsoft.com/office/officeart/2005/8/layout/vList2"/>
    <dgm:cxn modelId="{E507A2EA-AD5D-497B-AA94-4536AB54E5DE}" srcId="{B24CD2E8-348A-4D68-B305-9B55AF3BD09C}" destId="{73CD8405-1DD2-4ABB-AA75-C4470DF19C5F}" srcOrd="3" destOrd="0" parTransId="{701C0443-CFFA-46CB-8DC5-B560BA359915}" sibTransId="{0AC1FB9A-35B9-44E3-BB01-19FF44CBC481}"/>
    <dgm:cxn modelId="{5430752B-2BE0-4768-97CC-327A1B39C4BE}" type="presParOf" srcId="{D8E73CEC-7E6C-4473-8EED-A1B2714ADC3D}" destId="{0AC55535-3556-4871-966E-DA81A1D1EB94}" srcOrd="0" destOrd="0" presId="urn:microsoft.com/office/officeart/2005/8/layout/vList2"/>
    <dgm:cxn modelId="{2F9F48ED-1B77-4D30-B746-03435AB16CDC}" type="presParOf" srcId="{D8E73CEC-7E6C-4473-8EED-A1B2714ADC3D}" destId="{6B29A657-966E-45DA-88CF-CFE435F28234}" srcOrd="1" destOrd="0" presId="urn:microsoft.com/office/officeart/2005/8/layout/vList2"/>
    <dgm:cxn modelId="{D2E2255A-7A86-4A99-A20D-9B74115A87B6}" type="presParOf" srcId="{D8E73CEC-7E6C-4473-8EED-A1B2714ADC3D}" destId="{2AFC28E5-D9C5-4A7B-B1A2-545957D6B7F6}" srcOrd="2" destOrd="0" presId="urn:microsoft.com/office/officeart/2005/8/layout/vList2"/>
    <dgm:cxn modelId="{1ED6C014-B07D-4C95-95D6-3102265D9BF4}" type="presParOf" srcId="{D8E73CEC-7E6C-4473-8EED-A1B2714ADC3D}" destId="{A6957474-A67E-46DF-83FA-48602E9CB8FA}" srcOrd="3" destOrd="0" presId="urn:microsoft.com/office/officeart/2005/8/layout/vList2"/>
    <dgm:cxn modelId="{9071219A-5F92-4459-A827-B063380D7CC7}" type="presParOf" srcId="{D8E73CEC-7E6C-4473-8EED-A1B2714ADC3D}" destId="{EA16BBDA-E0D7-44AD-B202-78E5B3A64A71}" srcOrd="4" destOrd="0" presId="urn:microsoft.com/office/officeart/2005/8/layout/vList2"/>
    <dgm:cxn modelId="{4BD7D88A-EBC3-4588-AB6E-B69777AF90B9}" type="presParOf" srcId="{D8E73CEC-7E6C-4473-8EED-A1B2714ADC3D}" destId="{1CABB91E-73AC-41DE-8EC1-04F9CD7C7B8D}" srcOrd="5" destOrd="0" presId="urn:microsoft.com/office/officeart/2005/8/layout/vList2"/>
    <dgm:cxn modelId="{2460ED9C-6459-4819-898D-DC64058DCBAF}" type="presParOf" srcId="{D8E73CEC-7E6C-4473-8EED-A1B2714ADC3D}" destId="{384706CF-5FBC-490F-A921-B9A6586D8D71}" srcOrd="6" destOrd="0" presId="urn:microsoft.com/office/officeart/2005/8/layout/vList2"/>
    <dgm:cxn modelId="{C228C2B1-6F25-4359-9ED5-B8E9F451D848}" type="presParOf" srcId="{D8E73CEC-7E6C-4473-8EED-A1B2714ADC3D}" destId="{D21AE557-2149-46C8-B281-DFF2D58A876F}" srcOrd="7" destOrd="0" presId="urn:microsoft.com/office/officeart/2005/8/layout/vList2"/>
    <dgm:cxn modelId="{F5976D9E-1B77-42D2-A69C-A1C7BCF162BB}" type="presParOf" srcId="{D8E73CEC-7E6C-4473-8EED-A1B2714ADC3D}" destId="{9CCB8F79-BABB-4EB7-9CAB-0AF1DCCB9702}" srcOrd="8" destOrd="0" presId="urn:microsoft.com/office/officeart/2005/8/layout/vList2"/>
    <dgm:cxn modelId="{406D1D54-C702-48B1-8D43-EC7C0F7FFBCD}" type="presParOf" srcId="{D8E73CEC-7E6C-4473-8EED-A1B2714ADC3D}" destId="{D68436C0-94DE-4854-AE76-9472779597E9}" srcOrd="9" destOrd="0" presId="urn:microsoft.com/office/officeart/2005/8/layout/vList2"/>
    <dgm:cxn modelId="{F5E506AA-8A95-4828-B7C6-533CBF0DA009}" type="presParOf" srcId="{D8E73CEC-7E6C-4473-8EED-A1B2714ADC3D}" destId="{3406357A-23DC-4223-BB15-FD90B7D289B6}"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DF964A-69E2-495E-A4EF-A28C10E28EA5}">
      <dsp:nvSpPr>
        <dsp:cNvPr id="0" name=""/>
        <dsp:cNvSpPr/>
      </dsp:nvSpPr>
      <dsp:spPr>
        <a:xfrm>
          <a:off x="0" y="216392"/>
          <a:ext cx="7812562" cy="28080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nl-NL" sz="4000" kern="1200"/>
            <a:t>Mensen zijn zelfbewust, hebben voorstellingsvermogen, geweten en keuzevrijheid.</a:t>
          </a:r>
          <a:endParaRPr lang="en-US" sz="4000" kern="1200"/>
        </a:p>
      </dsp:txBody>
      <dsp:txXfrm>
        <a:off x="137075" y="353467"/>
        <a:ext cx="7538412" cy="2533850"/>
      </dsp:txXfrm>
    </dsp:sp>
    <dsp:sp modelId="{FAA66984-48A2-4EEC-BB79-01448265EC1C}">
      <dsp:nvSpPr>
        <dsp:cNvPr id="0" name=""/>
        <dsp:cNvSpPr/>
      </dsp:nvSpPr>
      <dsp:spPr>
        <a:xfrm>
          <a:off x="0" y="3139593"/>
          <a:ext cx="7812562" cy="2808000"/>
        </a:xfrm>
        <a:prstGeom prst="roundRect">
          <a:avLst/>
        </a:prstGeom>
        <a:solidFill>
          <a:schemeClr val="accent5">
            <a:hueOff val="-1497110"/>
            <a:satOff val="-1031"/>
            <a:lumOff val="-6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nl-NL" sz="4000" kern="1200"/>
            <a:t>Neem verantwoordelijkheid voor eigen leven, je gedrag is afhankelijk van je beslissingen, niet je omstandigheden.</a:t>
          </a:r>
          <a:endParaRPr lang="en-US" sz="4000" kern="1200"/>
        </a:p>
      </dsp:txBody>
      <dsp:txXfrm>
        <a:off x="137075" y="3276668"/>
        <a:ext cx="7538412" cy="25338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85F63-5874-4B9E-9470-5C5B319BF783}">
      <dsp:nvSpPr>
        <dsp:cNvPr id="0" name=""/>
        <dsp:cNvSpPr/>
      </dsp:nvSpPr>
      <dsp:spPr>
        <a:xfrm>
          <a:off x="0" y="42203"/>
          <a:ext cx="7812562" cy="197276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a:t>Eigenschap 1 proactief en eigenschap 2 einde voor ogen maakt dat eigenschap 3 het praktische resultaat is. </a:t>
          </a:r>
          <a:endParaRPr lang="en-US" sz="2800" kern="1200"/>
        </a:p>
      </dsp:txBody>
      <dsp:txXfrm>
        <a:off x="96302" y="138505"/>
        <a:ext cx="7619958" cy="1780162"/>
      </dsp:txXfrm>
    </dsp:sp>
    <dsp:sp modelId="{67BC6795-A220-4D24-8289-EB01914F33EF}">
      <dsp:nvSpPr>
        <dsp:cNvPr id="0" name=""/>
        <dsp:cNvSpPr/>
      </dsp:nvSpPr>
      <dsp:spPr>
        <a:xfrm>
          <a:off x="0" y="2095609"/>
          <a:ext cx="7812562" cy="1972766"/>
        </a:xfrm>
        <a:prstGeom prst="roundRect">
          <a:avLst/>
        </a:prstGeom>
        <a:solidFill>
          <a:schemeClr val="accent2">
            <a:hueOff val="-762760"/>
            <a:satOff val="-209"/>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dirty="0" err="1"/>
            <a:t>Covey</a:t>
          </a:r>
          <a:r>
            <a:rPr lang="nl-NL" sz="2800" kern="1200" dirty="0"/>
            <a:t> maakt onderscheid in belangrijk en dringend, belangrijk maar niet dringend, niet belangrijk/wel dringend, niet belangrijk en niet dringende activiteiten. </a:t>
          </a:r>
          <a:endParaRPr lang="en-US" sz="2800" kern="1200" dirty="0"/>
        </a:p>
      </dsp:txBody>
      <dsp:txXfrm>
        <a:off x="96302" y="2191911"/>
        <a:ext cx="7619958" cy="1780162"/>
      </dsp:txXfrm>
    </dsp:sp>
    <dsp:sp modelId="{896374AA-0033-4939-9B1F-FC083701B0FA}">
      <dsp:nvSpPr>
        <dsp:cNvPr id="0" name=""/>
        <dsp:cNvSpPr/>
      </dsp:nvSpPr>
      <dsp:spPr>
        <a:xfrm>
          <a:off x="0" y="4149016"/>
          <a:ext cx="7812562" cy="1972766"/>
        </a:xfrm>
        <a:prstGeom prst="roundRect">
          <a:avLst/>
        </a:prstGeom>
        <a:solidFill>
          <a:schemeClr val="accent2">
            <a:hueOff val="-1525519"/>
            <a:satOff val="-418"/>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dirty="0"/>
            <a:t>Activiteiten die bijdragen aan een succesvol leven zijn belangrijk en niet dringend. Dit vergroot weer je cirkel van invloed. </a:t>
          </a:r>
          <a:endParaRPr lang="en-US" sz="2800" kern="1200" dirty="0"/>
        </a:p>
      </dsp:txBody>
      <dsp:txXfrm>
        <a:off x="96302" y="4245318"/>
        <a:ext cx="7619958" cy="17801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C55535-3556-4871-966E-DA81A1D1EB94}">
      <dsp:nvSpPr>
        <dsp:cNvPr id="0" name=""/>
        <dsp:cNvSpPr/>
      </dsp:nvSpPr>
      <dsp:spPr>
        <a:xfrm>
          <a:off x="0" y="625690"/>
          <a:ext cx="6831118"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Samenhang tussen je visie, missie, rollen, doelen, prioriteiten en discipline. </a:t>
          </a:r>
          <a:endParaRPr lang="en-US" sz="1900" kern="1200"/>
        </a:p>
      </dsp:txBody>
      <dsp:txXfrm>
        <a:off x="36896" y="662586"/>
        <a:ext cx="6757326" cy="682028"/>
      </dsp:txXfrm>
    </dsp:sp>
    <dsp:sp modelId="{2AFC28E5-D9C5-4A7B-B1A2-545957D6B7F6}">
      <dsp:nvSpPr>
        <dsp:cNvPr id="0" name=""/>
        <dsp:cNvSpPr/>
      </dsp:nvSpPr>
      <dsp:spPr>
        <a:xfrm>
          <a:off x="0" y="1436230"/>
          <a:ext cx="6831118" cy="755820"/>
        </a:xfrm>
        <a:prstGeom prst="roundRect">
          <a:avLst/>
        </a:prstGeom>
        <a:solidFill>
          <a:schemeClr val="accent2">
            <a:hueOff val="-305104"/>
            <a:satOff val="-84"/>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Evenwicht in je leven, dus gezin/werk/gezondheid enz.</a:t>
          </a:r>
          <a:endParaRPr lang="en-US" sz="1900" kern="1200"/>
        </a:p>
      </dsp:txBody>
      <dsp:txXfrm>
        <a:off x="36896" y="1473126"/>
        <a:ext cx="6757326" cy="682028"/>
      </dsp:txXfrm>
    </dsp:sp>
    <dsp:sp modelId="{EA16BBDA-E0D7-44AD-B202-78E5B3A64A71}">
      <dsp:nvSpPr>
        <dsp:cNvPr id="0" name=""/>
        <dsp:cNvSpPr/>
      </dsp:nvSpPr>
      <dsp:spPr>
        <a:xfrm>
          <a:off x="0" y="2246770"/>
          <a:ext cx="6831118" cy="755820"/>
        </a:xfrm>
        <a:prstGeom prst="roundRect">
          <a:avLst/>
        </a:prstGeom>
        <a:solidFill>
          <a:schemeClr val="accent2">
            <a:hueOff val="-610208"/>
            <a:satOff val="-167"/>
            <a:lumOff val="28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Focus, bijv. door een planning</a:t>
          </a:r>
          <a:endParaRPr lang="en-US" sz="1900" kern="1200"/>
        </a:p>
      </dsp:txBody>
      <dsp:txXfrm>
        <a:off x="36896" y="2283666"/>
        <a:ext cx="6757326" cy="682028"/>
      </dsp:txXfrm>
    </dsp:sp>
    <dsp:sp modelId="{384706CF-5FBC-490F-A921-B9A6586D8D71}">
      <dsp:nvSpPr>
        <dsp:cNvPr id="0" name=""/>
        <dsp:cNvSpPr/>
      </dsp:nvSpPr>
      <dsp:spPr>
        <a:xfrm>
          <a:off x="0" y="3057310"/>
          <a:ext cx="6831118" cy="755820"/>
        </a:xfrm>
        <a:prstGeom prst="roundRect">
          <a:avLst/>
        </a:prstGeom>
        <a:solidFill>
          <a:schemeClr val="accent2">
            <a:hueOff val="-915312"/>
            <a:satOff val="-251"/>
            <a:lumOff val="42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Menselijke factor, mensen gaan boven een planning, geen schuldgevoel als er iets ‘menselijks’ tussendoor komt</a:t>
          </a:r>
          <a:endParaRPr lang="en-US" sz="1900" kern="1200"/>
        </a:p>
      </dsp:txBody>
      <dsp:txXfrm>
        <a:off x="36896" y="3094206"/>
        <a:ext cx="6757326" cy="682028"/>
      </dsp:txXfrm>
    </dsp:sp>
    <dsp:sp modelId="{9CCB8F79-BABB-4EB7-9CAB-0AF1DCCB9702}">
      <dsp:nvSpPr>
        <dsp:cNvPr id="0" name=""/>
        <dsp:cNvSpPr/>
      </dsp:nvSpPr>
      <dsp:spPr>
        <a:xfrm>
          <a:off x="0" y="3867850"/>
          <a:ext cx="6831118" cy="755820"/>
        </a:xfrm>
        <a:prstGeom prst="roundRect">
          <a:avLst/>
        </a:prstGeom>
        <a:solidFill>
          <a:schemeClr val="accent2">
            <a:hueOff val="-1220416"/>
            <a:satOff val="-334"/>
            <a:lumOff val="564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Flexibiliteit, het is een instrument om te kunnen gebruiken</a:t>
          </a:r>
          <a:endParaRPr lang="en-US" sz="1900" kern="1200"/>
        </a:p>
      </dsp:txBody>
      <dsp:txXfrm>
        <a:off x="36896" y="3904746"/>
        <a:ext cx="6757326" cy="682028"/>
      </dsp:txXfrm>
    </dsp:sp>
    <dsp:sp modelId="{3406357A-23DC-4223-BB15-FD90B7D289B6}">
      <dsp:nvSpPr>
        <dsp:cNvPr id="0" name=""/>
        <dsp:cNvSpPr/>
      </dsp:nvSpPr>
      <dsp:spPr>
        <a:xfrm>
          <a:off x="0" y="4678390"/>
          <a:ext cx="6831118" cy="755820"/>
        </a:xfrm>
        <a:prstGeom prst="roundRect">
          <a:avLst/>
        </a:prstGeom>
        <a:solidFill>
          <a:schemeClr val="accent2">
            <a:hueOff val="-1525519"/>
            <a:satOff val="-418"/>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nl-NL" sz="1900" kern="1200"/>
            <a:t>Draagbaarheid, die moet je altijd bij je hebben</a:t>
          </a:r>
          <a:endParaRPr lang="en-US" sz="1900" kern="1200"/>
        </a:p>
      </dsp:txBody>
      <dsp:txXfrm>
        <a:off x="36896" y="4715286"/>
        <a:ext cx="6757326" cy="6820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5/21/2021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3683801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5/21/2021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203952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5/21/2021</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3588624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5/21/2021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1731790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5/21/2021</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3970744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5/21/2021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82734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5/21/2021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3740062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5/21/2021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191555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5/21/2021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350308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5/21/2021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851404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5/21/2021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‹nr.›</a:t>
            </a:fld>
            <a:endParaRPr lang="en-US"/>
          </a:p>
        </p:txBody>
      </p:sp>
    </p:spTree>
    <p:extLst>
      <p:ext uri="{BB962C8B-B14F-4D97-AF65-F5344CB8AC3E}">
        <p14:creationId xmlns:p14="http://schemas.microsoft.com/office/powerpoint/2010/main" val="2597524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5/21/2021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‹nr.›</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278429113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F8DD0EAF-BF73-48D8-A426-3085C4B88F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7BCC6446-8462-4A63-9B6F-8F57EC4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1" y="2673521"/>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14">
            <a:extLst>
              <a:ext uri="{FF2B5EF4-FFF2-40B4-BE49-F238E27FC236}">
                <a16:creationId xmlns:a16="http://schemas.microsoft.com/office/drawing/2014/main" id="{8118ECEF-CA6A-4CB6-BCA5-59B2DB40C4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46" name="Straight Connector 15">
              <a:extLst>
                <a:ext uri="{FF2B5EF4-FFF2-40B4-BE49-F238E27FC236}">
                  <a16:creationId xmlns:a16="http://schemas.microsoft.com/office/drawing/2014/main" id="{CDC2A251-C28C-4A72-BAFF-511640FB2E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16">
              <a:extLst>
                <a:ext uri="{FF2B5EF4-FFF2-40B4-BE49-F238E27FC236}">
                  <a16:creationId xmlns:a16="http://schemas.microsoft.com/office/drawing/2014/main" id="{DDDB2429-3E01-4CD5-998D-8F5716A098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17">
              <a:extLst>
                <a:ext uri="{FF2B5EF4-FFF2-40B4-BE49-F238E27FC236}">
                  <a16:creationId xmlns:a16="http://schemas.microsoft.com/office/drawing/2014/main" id="{1E26953B-4BE7-4AD0-B471-088DBB23D7D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18">
              <a:extLst>
                <a:ext uri="{FF2B5EF4-FFF2-40B4-BE49-F238E27FC236}">
                  <a16:creationId xmlns:a16="http://schemas.microsoft.com/office/drawing/2014/main" id="{E9D9ED6D-9817-4272-9FEF-E674FBCCCC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19">
              <a:extLst>
                <a:ext uri="{FF2B5EF4-FFF2-40B4-BE49-F238E27FC236}">
                  <a16:creationId xmlns:a16="http://schemas.microsoft.com/office/drawing/2014/main" id="{8718C0DE-4596-4A70-AA4F-E678AC7FBC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20">
              <a:extLst>
                <a:ext uri="{FF2B5EF4-FFF2-40B4-BE49-F238E27FC236}">
                  <a16:creationId xmlns:a16="http://schemas.microsoft.com/office/drawing/2014/main" id="{D8B48095-74C2-4053-872D-D3F70910C3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21">
              <a:extLst>
                <a:ext uri="{FF2B5EF4-FFF2-40B4-BE49-F238E27FC236}">
                  <a16:creationId xmlns:a16="http://schemas.microsoft.com/office/drawing/2014/main" id="{6224D0B6-A4CB-4D98-A1DC-2770B95F9E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22">
              <a:extLst>
                <a:ext uri="{FF2B5EF4-FFF2-40B4-BE49-F238E27FC236}">
                  <a16:creationId xmlns:a16="http://schemas.microsoft.com/office/drawing/2014/main" id="{CB39DE9C-23C1-4ABA-BD0D-B76BDC963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23">
              <a:extLst>
                <a:ext uri="{FF2B5EF4-FFF2-40B4-BE49-F238E27FC236}">
                  <a16:creationId xmlns:a16="http://schemas.microsoft.com/office/drawing/2014/main" id="{19DDAAE0-966C-4350-8819-857CF524F3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24">
              <a:extLst>
                <a:ext uri="{FF2B5EF4-FFF2-40B4-BE49-F238E27FC236}">
                  <a16:creationId xmlns:a16="http://schemas.microsoft.com/office/drawing/2014/main" id="{BEE6C021-FBD3-42F3-9A9C-69C4E71989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02961B9-65E1-4B12-AD98-9845BC3F43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22ABFE0-D700-4FD9-9CC8-D138B29ABF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6FFF1A3-B8BF-470C-9436-D5B7818535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98B6551-FF5D-49F5-8D3E-757AEC357A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0F3BFE5-573C-42C0-94D5-E5513CCC5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57931AB-4B07-4E0E-B3E4-84E2452E0A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CC4789DB-7083-4597-9FC7-6336EA0BE3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E0B4F1D-D11A-4023-BE6B-6679ABB2B4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633D7A-F6FC-418F-AD87-0EE148C1A0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0FC8FCC-6F69-4802-995C-903AE44162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6ABFCE7-4796-4186-8EDC-DB6CE87BC7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1935BF2-A804-46BA-940A-DDAD7888F3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D012DA9-8D67-483A-8071-2903F2E3B2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09163DC-956E-44BE-B55A-E6C2C851DD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6CDE9FD-1880-483F-A039-BEB3AB0D37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8DDB23B-71E7-42A3-B055-5740EE14C5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7245B63-D771-461D-A625-4B49966D24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F1DF9FF-1F61-4B4F-8993-6897DE09C9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092F139-6734-46F3-B176-11741F1F73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AEB31F49-FB58-4076-ABBF-28B0683D2DAD}"/>
              </a:ext>
            </a:extLst>
          </p:cNvPr>
          <p:cNvSpPr>
            <a:spLocks noGrp="1"/>
          </p:cNvSpPr>
          <p:nvPr>
            <p:ph type="ctrTitle"/>
          </p:nvPr>
        </p:nvSpPr>
        <p:spPr>
          <a:xfrm>
            <a:off x="453142" y="725467"/>
            <a:ext cx="5414255" cy="2784496"/>
          </a:xfrm>
        </p:spPr>
        <p:txBody>
          <a:bodyPr>
            <a:normAutofit/>
          </a:bodyPr>
          <a:lstStyle/>
          <a:p>
            <a:pPr algn="l"/>
            <a:r>
              <a:rPr lang="nl-NL" sz="4600">
                <a:solidFill>
                  <a:schemeClr val="tx2">
                    <a:alpha val="80000"/>
                  </a:schemeClr>
                </a:solidFill>
              </a:rPr>
              <a:t>De zeven eigenschappen voor succes in je leven</a:t>
            </a:r>
          </a:p>
        </p:txBody>
      </p:sp>
      <p:sp>
        <p:nvSpPr>
          <p:cNvPr id="3" name="Ondertitel 2">
            <a:extLst>
              <a:ext uri="{FF2B5EF4-FFF2-40B4-BE49-F238E27FC236}">
                <a16:creationId xmlns:a16="http://schemas.microsoft.com/office/drawing/2014/main" id="{0F8928DF-206E-458B-8E65-0655E489774B}"/>
              </a:ext>
            </a:extLst>
          </p:cNvPr>
          <p:cNvSpPr>
            <a:spLocks noGrp="1"/>
          </p:cNvSpPr>
          <p:nvPr>
            <p:ph type="subTitle" idx="1"/>
          </p:nvPr>
        </p:nvSpPr>
        <p:spPr>
          <a:xfrm>
            <a:off x="453142" y="3602038"/>
            <a:ext cx="5414255" cy="1560594"/>
          </a:xfrm>
        </p:spPr>
        <p:txBody>
          <a:bodyPr>
            <a:normAutofit/>
          </a:bodyPr>
          <a:lstStyle/>
          <a:p>
            <a:pPr algn="l"/>
            <a:r>
              <a:rPr lang="nl-NL">
                <a:solidFill>
                  <a:schemeClr val="tx2">
                    <a:alpha val="80000"/>
                  </a:schemeClr>
                </a:solidFill>
              </a:rPr>
              <a:t>Les 3 kwaliteiten</a:t>
            </a:r>
          </a:p>
        </p:txBody>
      </p:sp>
      <p:pic>
        <p:nvPicPr>
          <p:cNvPr id="4" name="Picture 3">
            <a:extLst>
              <a:ext uri="{FF2B5EF4-FFF2-40B4-BE49-F238E27FC236}">
                <a16:creationId xmlns:a16="http://schemas.microsoft.com/office/drawing/2014/main" id="{5E09A8FD-6A73-4380-8430-8479A9B6B02D}"/>
              </a:ext>
            </a:extLst>
          </p:cNvPr>
          <p:cNvPicPr>
            <a:picLocks noChangeAspect="1"/>
          </p:cNvPicPr>
          <p:nvPr/>
        </p:nvPicPr>
        <p:blipFill rotWithShape="1">
          <a:blip r:embed="rId2"/>
          <a:srcRect l="22580" r="14883" b="-1"/>
          <a:stretch/>
        </p:blipFill>
        <p:spPr>
          <a:xfrm>
            <a:off x="6084873" y="-3440"/>
            <a:ext cx="6129950" cy="6861439"/>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Tree>
    <p:extLst>
      <p:ext uri="{BB962C8B-B14F-4D97-AF65-F5344CB8AC3E}">
        <p14:creationId xmlns:p14="http://schemas.microsoft.com/office/powerpoint/2010/main" val="2648293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8"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ectangle 10">
            <a:extLst>
              <a:ext uri="{FF2B5EF4-FFF2-40B4-BE49-F238E27FC236}">
                <a16:creationId xmlns:a16="http://schemas.microsoft.com/office/drawing/2014/main" id="{F40B5B8B-1859-452F-A82A-CDD8D2518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ight Triangle 12">
            <a:extLst>
              <a:ext uri="{FF2B5EF4-FFF2-40B4-BE49-F238E27FC236}">
                <a16:creationId xmlns:a16="http://schemas.microsoft.com/office/drawing/2014/main" id="{65BF84F9-3CC3-492E-BF19-8E32FBB300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96085" y="1566850"/>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lowchart: Document 14">
            <a:extLst>
              <a:ext uri="{FF2B5EF4-FFF2-40B4-BE49-F238E27FC236}">
                <a16:creationId xmlns:a16="http://schemas.microsoft.com/office/drawing/2014/main" id="{0CCF3E0C-EF46-4FD7-8134-966F9FE8B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455724" y="2105114"/>
            <a:ext cx="6858000" cy="2647778"/>
          </a:xfrm>
          <a:prstGeom prst="flowChartDocument">
            <a:avLst/>
          </a:prstGeom>
          <a:solidFill>
            <a:schemeClr val="accent2">
              <a:lumMod val="40000"/>
              <a:lumOff val="6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7" name="Group 16">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837" y="-76200"/>
            <a:ext cx="12214827" cy="6858000"/>
            <a:chOff x="-6214" y="-1"/>
            <a:chExt cx="12214827" cy="6858000"/>
          </a:xfrm>
        </p:grpSpPr>
        <p:cxnSp>
          <p:nvCxnSpPr>
            <p:cNvPr id="18" name="Straight Connector 17">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45">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86B4D1A4-A4A3-4191-85E6-8C024EF2FAF8}"/>
              </a:ext>
            </a:extLst>
          </p:cNvPr>
          <p:cNvSpPr>
            <a:spLocks noGrp="1"/>
          </p:cNvSpPr>
          <p:nvPr>
            <p:ph type="title"/>
          </p:nvPr>
        </p:nvSpPr>
        <p:spPr>
          <a:xfrm>
            <a:off x="457200" y="728905"/>
            <a:ext cx="4952999" cy="2244178"/>
          </a:xfrm>
        </p:spPr>
        <p:txBody>
          <a:bodyPr>
            <a:normAutofit/>
          </a:bodyPr>
          <a:lstStyle/>
          <a:p>
            <a:r>
              <a:rPr lang="nl-NL" dirty="0">
                <a:solidFill>
                  <a:schemeClr val="tx2"/>
                </a:solidFill>
              </a:rPr>
              <a:t>Opdracht 2: Begin met het einde </a:t>
            </a:r>
          </a:p>
        </p:txBody>
      </p:sp>
      <p:sp>
        <p:nvSpPr>
          <p:cNvPr id="3" name="Tijdelijke aanduiding voor inhoud 2">
            <a:extLst>
              <a:ext uri="{FF2B5EF4-FFF2-40B4-BE49-F238E27FC236}">
                <a16:creationId xmlns:a16="http://schemas.microsoft.com/office/drawing/2014/main" id="{12D87FCC-7A8E-4999-91E0-E033D9062C77}"/>
              </a:ext>
            </a:extLst>
          </p:cNvPr>
          <p:cNvSpPr>
            <a:spLocks noGrp="1"/>
          </p:cNvSpPr>
          <p:nvPr>
            <p:ph idx="1"/>
          </p:nvPr>
        </p:nvSpPr>
        <p:spPr>
          <a:xfrm>
            <a:off x="457200" y="3276600"/>
            <a:ext cx="4952999" cy="2744892"/>
          </a:xfrm>
        </p:spPr>
        <p:txBody>
          <a:bodyPr>
            <a:normAutofit/>
          </a:bodyPr>
          <a:lstStyle/>
          <a:p>
            <a:r>
              <a:rPr lang="nl-NL" sz="1800">
                <a:solidFill>
                  <a:schemeClr val="tx2"/>
                </a:solidFill>
              </a:rPr>
              <a:t>Denk aan iets dat je in de toekomst wilt gaan realiseren. Maak hiervoor een stappenplan. Welke acties moet jij gaan uitvoeren om dit te kunnen realiseren. Het kan van alles zijn!</a:t>
            </a:r>
          </a:p>
          <a:p>
            <a:endParaRPr lang="nl-NL" sz="1800">
              <a:solidFill>
                <a:schemeClr val="tx2"/>
              </a:solidFill>
            </a:endParaRPr>
          </a:p>
        </p:txBody>
      </p:sp>
      <p:pic>
        <p:nvPicPr>
          <p:cNvPr id="4" name="Afbeelding 3">
            <a:extLst>
              <a:ext uri="{FF2B5EF4-FFF2-40B4-BE49-F238E27FC236}">
                <a16:creationId xmlns:a16="http://schemas.microsoft.com/office/drawing/2014/main" id="{B964832D-6563-4F2A-9665-898F2E9253B5}"/>
              </a:ext>
            </a:extLst>
          </p:cNvPr>
          <p:cNvPicPr>
            <a:picLocks noChangeAspect="1"/>
          </p:cNvPicPr>
          <p:nvPr/>
        </p:nvPicPr>
        <p:blipFill rotWithShape="1">
          <a:blip r:embed="rId2"/>
          <a:srcRect r="3612" b="2"/>
          <a:stretch/>
        </p:blipFill>
        <p:spPr>
          <a:xfrm>
            <a:off x="5791200" y="669256"/>
            <a:ext cx="5320206" cy="5519487"/>
          </a:xfrm>
          <a:prstGeom prst="rect">
            <a:avLst/>
          </a:prstGeom>
        </p:spPr>
      </p:pic>
    </p:spTree>
    <p:extLst>
      <p:ext uri="{BB962C8B-B14F-4D97-AF65-F5344CB8AC3E}">
        <p14:creationId xmlns:p14="http://schemas.microsoft.com/office/powerpoint/2010/main" val="2241603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3CDAD724-AF32-45EC-B0B9-360C73C9D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497C39E4-E097-4D93-9B91-55F3F147E6C8}"/>
              </a:ext>
            </a:extLst>
          </p:cNvPr>
          <p:cNvSpPr>
            <a:spLocks noGrp="1"/>
          </p:cNvSpPr>
          <p:nvPr>
            <p:ph type="title"/>
          </p:nvPr>
        </p:nvSpPr>
        <p:spPr>
          <a:xfrm>
            <a:off x="457200" y="720772"/>
            <a:ext cx="3718767" cy="5531079"/>
          </a:xfrm>
        </p:spPr>
        <p:txBody>
          <a:bodyPr>
            <a:normAutofit/>
          </a:bodyPr>
          <a:lstStyle/>
          <a:p>
            <a:r>
              <a:rPr lang="nl-NL" sz="3700">
                <a:solidFill>
                  <a:schemeClr val="tx2">
                    <a:alpha val="80000"/>
                  </a:schemeClr>
                </a:solidFill>
              </a:rPr>
              <a:t>3. Belangrijke eigenschappen eerst!</a:t>
            </a:r>
          </a:p>
        </p:txBody>
      </p:sp>
      <p:sp>
        <p:nvSpPr>
          <p:cNvPr id="46" name="Rectangle 45">
            <a:extLst>
              <a:ext uri="{FF2B5EF4-FFF2-40B4-BE49-F238E27FC236}">
                <a16:creationId xmlns:a16="http://schemas.microsoft.com/office/drawing/2014/main" id="{BA4D4000-2689-4306-BBA6-BF744AB5F8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06893" y="191033"/>
            <a:ext cx="7763540" cy="60655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Tijdelijke aanduiding voor inhoud 2">
            <a:extLst>
              <a:ext uri="{FF2B5EF4-FFF2-40B4-BE49-F238E27FC236}">
                <a16:creationId xmlns:a16="http://schemas.microsoft.com/office/drawing/2014/main" id="{3BB836C2-11F7-4A3B-AEEA-21DD9E82D28F}"/>
              </a:ext>
            </a:extLst>
          </p:cNvPr>
          <p:cNvGraphicFramePr>
            <a:graphicFrameLocks noGrp="1"/>
          </p:cNvGraphicFramePr>
          <p:nvPr>
            <p:ph idx="1"/>
            <p:extLst>
              <p:ext uri="{D42A27DB-BD31-4B8C-83A1-F6EECF244321}">
                <p14:modId xmlns:p14="http://schemas.microsoft.com/office/powerpoint/2010/main" val="1086338875"/>
              </p:ext>
            </p:extLst>
          </p:nvPr>
        </p:nvGraphicFramePr>
        <p:xfrm>
          <a:off x="4184068" y="152400"/>
          <a:ext cx="7812562" cy="6163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933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50">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3" name="Rectangle 52">
            <a:extLst>
              <a:ext uri="{FF2B5EF4-FFF2-40B4-BE49-F238E27FC236}">
                <a16:creationId xmlns:a16="http://schemas.microsoft.com/office/drawing/2014/main" id="{942B1D20-D329-4285-AED2-DABDCE902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Rectangle 54">
            <a:extLst>
              <a:ext uri="{FF2B5EF4-FFF2-40B4-BE49-F238E27FC236}">
                <a16:creationId xmlns:a16="http://schemas.microsoft.com/office/drawing/2014/main" id="{B9016B79-9C59-4CEA-A85C-3E4C8877B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208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Right Triangle 56">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60" name="Straight Connector 59">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7000B130-BE40-44F1-B886-EB40F732193B}"/>
              </a:ext>
            </a:extLst>
          </p:cNvPr>
          <p:cNvSpPr>
            <a:spLocks noGrp="1"/>
          </p:cNvSpPr>
          <p:nvPr>
            <p:ph type="title"/>
          </p:nvPr>
        </p:nvSpPr>
        <p:spPr>
          <a:xfrm>
            <a:off x="457201" y="720772"/>
            <a:ext cx="3733078" cy="5531079"/>
          </a:xfrm>
        </p:spPr>
        <p:txBody>
          <a:bodyPr>
            <a:normAutofit/>
          </a:bodyPr>
          <a:lstStyle/>
          <a:p>
            <a:r>
              <a:rPr lang="nl-NL" dirty="0"/>
              <a:t>De criteria voor de belangrijk, maar niet  dringende activiteiten zijn: </a:t>
            </a:r>
          </a:p>
        </p:txBody>
      </p:sp>
      <p:sp>
        <p:nvSpPr>
          <p:cNvPr id="90" name="Flowchart: Document 8">
            <a:extLst>
              <a:ext uri="{FF2B5EF4-FFF2-40B4-BE49-F238E27FC236}">
                <a16:creationId xmlns:a16="http://schemas.microsoft.com/office/drawing/2014/main" id="{6B91DA8E-00B5-4214-AFE5-535E47051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5106" y="-465509"/>
            <a:ext cx="6858001" cy="778901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 name="connsiteX0" fmla="*/ 17 w 21656"/>
              <a:gd name="connsiteY0" fmla="*/ 147 h 47742"/>
              <a:gd name="connsiteX1" fmla="*/ 21637 w 21656"/>
              <a:gd name="connsiteY1" fmla="*/ 0 h 47742"/>
              <a:gd name="connsiteX2" fmla="*/ 21656 w 21656"/>
              <a:gd name="connsiteY2" fmla="*/ 43796 h 47742"/>
              <a:gd name="connsiteX3" fmla="*/ 0 w 21656"/>
              <a:gd name="connsiteY3" fmla="*/ 46582 h 47742"/>
              <a:gd name="connsiteX4" fmla="*/ 17 w 21656"/>
              <a:gd name="connsiteY4" fmla="*/ 147 h 47742"/>
              <a:gd name="connsiteX0" fmla="*/ 17 w 21663"/>
              <a:gd name="connsiteY0" fmla="*/ 73 h 47668"/>
              <a:gd name="connsiteX1" fmla="*/ 21663 w 21663"/>
              <a:gd name="connsiteY1" fmla="*/ 0 h 47668"/>
              <a:gd name="connsiteX2" fmla="*/ 21656 w 21663"/>
              <a:gd name="connsiteY2" fmla="*/ 43722 h 47668"/>
              <a:gd name="connsiteX3" fmla="*/ 0 w 21663"/>
              <a:gd name="connsiteY3" fmla="*/ 46508 h 47668"/>
              <a:gd name="connsiteX4" fmla="*/ 17 w 21663"/>
              <a:gd name="connsiteY4" fmla="*/ 73 h 47668"/>
              <a:gd name="connsiteX0" fmla="*/ 5 w 21671"/>
              <a:gd name="connsiteY0" fmla="*/ 73 h 47668"/>
              <a:gd name="connsiteX1" fmla="*/ 21671 w 21671"/>
              <a:gd name="connsiteY1" fmla="*/ 0 h 47668"/>
              <a:gd name="connsiteX2" fmla="*/ 21664 w 21671"/>
              <a:gd name="connsiteY2" fmla="*/ 43722 h 47668"/>
              <a:gd name="connsiteX3" fmla="*/ 8 w 21671"/>
              <a:gd name="connsiteY3" fmla="*/ 46508 h 47668"/>
              <a:gd name="connsiteX4" fmla="*/ 5 w 21671"/>
              <a:gd name="connsiteY4" fmla="*/ 73 h 47668"/>
              <a:gd name="connsiteX0" fmla="*/ 5 w 21671"/>
              <a:gd name="connsiteY0" fmla="*/ 73 h 47668"/>
              <a:gd name="connsiteX1" fmla="*/ 21671 w 21671"/>
              <a:gd name="connsiteY1" fmla="*/ 0 h 47668"/>
              <a:gd name="connsiteX2" fmla="*/ 21670 w 21671"/>
              <a:gd name="connsiteY2" fmla="*/ 43722 h 47668"/>
              <a:gd name="connsiteX3" fmla="*/ 8 w 21671"/>
              <a:gd name="connsiteY3" fmla="*/ 46508 h 47668"/>
              <a:gd name="connsiteX4" fmla="*/ 5 w 21671"/>
              <a:gd name="connsiteY4" fmla="*/ 73 h 47668"/>
              <a:gd name="connsiteX0" fmla="*/ 4 w 21676"/>
              <a:gd name="connsiteY0" fmla="*/ 0 h 47722"/>
              <a:gd name="connsiteX1" fmla="*/ 21676 w 21676"/>
              <a:gd name="connsiteY1" fmla="*/ 54 h 47722"/>
              <a:gd name="connsiteX2" fmla="*/ 21675 w 21676"/>
              <a:gd name="connsiteY2" fmla="*/ 43776 h 47722"/>
              <a:gd name="connsiteX3" fmla="*/ 13 w 21676"/>
              <a:gd name="connsiteY3" fmla="*/ 46562 h 47722"/>
              <a:gd name="connsiteX4" fmla="*/ 4 w 21676"/>
              <a:gd name="connsiteY4" fmla="*/ 0 h 47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76" h="47722">
                <a:moveTo>
                  <a:pt x="4" y="0"/>
                </a:moveTo>
                <a:lnTo>
                  <a:pt x="21676" y="54"/>
                </a:lnTo>
                <a:cubicBezTo>
                  <a:pt x="21676" y="5828"/>
                  <a:pt x="21675" y="38002"/>
                  <a:pt x="21675" y="43776"/>
                </a:cubicBezTo>
                <a:cubicBezTo>
                  <a:pt x="10875" y="43776"/>
                  <a:pt x="10813" y="50312"/>
                  <a:pt x="13" y="46562"/>
                </a:cubicBezTo>
                <a:cubicBezTo>
                  <a:pt x="32" y="31095"/>
                  <a:pt x="-15" y="15467"/>
                  <a:pt x="4"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47" name="Tijdelijke aanduiding voor inhoud 2">
            <a:extLst>
              <a:ext uri="{FF2B5EF4-FFF2-40B4-BE49-F238E27FC236}">
                <a16:creationId xmlns:a16="http://schemas.microsoft.com/office/drawing/2014/main" id="{DE1ED27E-35EA-4DF9-BE9A-4679F3480010}"/>
              </a:ext>
            </a:extLst>
          </p:cNvPr>
          <p:cNvGraphicFramePr>
            <a:graphicFrameLocks noGrp="1"/>
          </p:cNvGraphicFramePr>
          <p:nvPr>
            <p:ph idx="1"/>
            <p:extLst>
              <p:ext uri="{D42A27DB-BD31-4B8C-83A1-F6EECF244321}">
                <p14:modId xmlns:p14="http://schemas.microsoft.com/office/powerpoint/2010/main" val="67076785"/>
              </p:ext>
            </p:extLst>
          </p:nvPr>
        </p:nvGraphicFramePr>
        <p:xfrm>
          <a:off x="5165512" y="185047"/>
          <a:ext cx="6831118" cy="605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9619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53A558-DE1A-42EB-84C5-9529AD04E65C}"/>
              </a:ext>
            </a:extLst>
          </p:cNvPr>
          <p:cNvSpPr>
            <a:spLocks noGrp="1"/>
          </p:cNvSpPr>
          <p:nvPr>
            <p:ph type="title"/>
          </p:nvPr>
        </p:nvSpPr>
        <p:spPr>
          <a:xfrm>
            <a:off x="457200" y="365125"/>
            <a:ext cx="10722932" cy="1825182"/>
          </a:xfrm>
        </p:spPr>
        <p:txBody>
          <a:bodyPr>
            <a:normAutofit fontScale="90000"/>
          </a:bodyPr>
          <a:lstStyle/>
          <a:p>
            <a:r>
              <a:rPr lang="nl-NL" dirty="0"/>
              <a:t>Wie zijn leven wil organiseren op basis van de belangrijk niet dringende activiteiten moet vier dingen doen: </a:t>
            </a:r>
          </a:p>
        </p:txBody>
      </p:sp>
      <p:sp>
        <p:nvSpPr>
          <p:cNvPr id="3" name="Tijdelijke aanduiding voor inhoud 2">
            <a:extLst>
              <a:ext uri="{FF2B5EF4-FFF2-40B4-BE49-F238E27FC236}">
                <a16:creationId xmlns:a16="http://schemas.microsoft.com/office/drawing/2014/main" id="{88820A64-FF50-4DC7-9FA5-019145AD97EA}"/>
              </a:ext>
            </a:extLst>
          </p:cNvPr>
          <p:cNvSpPr>
            <a:spLocks noGrp="1"/>
          </p:cNvSpPr>
          <p:nvPr>
            <p:ph idx="1"/>
          </p:nvPr>
        </p:nvSpPr>
        <p:spPr>
          <a:xfrm>
            <a:off x="457200" y="2052083"/>
            <a:ext cx="10722932" cy="4124879"/>
          </a:xfrm>
        </p:spPr>
        <p:txBody>
          <a:bodyPr>
            <a:normAutofit lnSpcReduction="10000"/>
          </a:bodyPr>
          <a:lstStyle/>
          <a:p>
            <a:r>
              <a:rPr lang="nl-NL" dirty="0"/>
              <a:t>Rollen bepalen: bijv. Stagiaire, vriendin, moeder, echtgenote enz. </a:t>
            </a:r>
          </a:p>
          <a:p>
            <a:r>
              <a:rPr lang="nl-NL" dirty="0"/>
              <a:t>Doelen kiezen: korte termijn doelen op basis van langer termijn doelen</a:t>
            </a:r>
          </a:p>
          <a:p>
            <a:r>
              <a:rPr lang="nl-NL" dirty="0"/>
              <a:t>Schematiseren: een week vooruit kijken en op basis van een planning doelen te bereiken. Bijv. sporten tijd voor vrij maken</a:t>
            </a:r>
          </a:p>
          <a:p>
            <a:r>
              <a:rPr lang="nl-NL" dirty="0"/>
              <a:t>Dagelijks aanpassen: prioriteiten op de dag aanbrengen en op onverwachte gebeurtenissen reageren.</a:t>
            </a:r>
          </a:p>
        </p:txBody>
      </p:sp>
    </p:spTree>
    <p:extLst>
      <p:ext uri="{BB962C8B-B14F-4D97-AF65-F5344CB8AC3E}">
        <p14:creationId xmlns:p14="http://schemas.microsoft.com/office/powerpoint/2010/main" val="2060259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20709B-432A-4FCA-A940-F78DFD8FCBE4}"/>
              </a:ext>
            </a:extLst>
          </p:cNvPr>
          <p:cNvSpPr>
            <a:spLocks noGrp="1"/>
          </p:cNvSpPr>
          <p:nvPr>
            <p:ph type="title"/>
          </p:nvPr>
        </p:nvSpPr>
        <p:spPr/>
        <p:txBody>
          <a:bodyPr/>
          <a:lstStyle/>
          <a:p>
            <a:r>
              <a:rPr lang="nl-NL" dirty="0"/>
              <a:t>Delegeren</a:t>
            </a:r>
          </a:p>
        </p:txBody>
      </p:sp>
      <p:sp>
        <p:nvSpPr>
          <p:cNvPr id="3" name="Tijdelijke aanduiding voor inhoud 2">
            <a:extLst>
              <a:ext uri="{FF2B5EF4-FFF2-40B4-BE49-F238E27FC236}">
                <a16:creationId xmlns:a16="http://schemas.microsoft.com/office/drawing/2014/main" id="{A2D21819-3816-4696-B959-BBEF302F004F}"/>
              </a:ext>
            </a:extLst>
          </p:cNvPr>
          <p:cNvSpPr>
            <a:spLocks noGrp="1"/>
          </p:cNvSpPr>
          <p:nvPr>
            <p:ph idx="1"/>
          </p:nvPr>
        </p:nvSpPr>
        <p:spPr/>
        <p:txBody>
          <a:bodyPr/>
          <a:lstStyle/>
          <a:p>
            <a:r>
              <a:rPr lang="nl-NL" dirty="0"/>
              <a:t>Bij deze eigenschap is delegeren ook een vaardigheid die je goed kan toepassen.</a:t>
            </a:r>
          </a:p>
          <a:p>
            <a:r>
              <a:rPr lang="nl-NL" dirty="0"/>
              <a:t>Delegeren kan op twee manieren</a:t>
            </a:r>
          </a:p>
          <a:p>
            <a:r>
              <a:rPr lang="nl-NL" dirty="0"/>
              <a:t>Delegeren aan een knecht: doe dit, doe dat, geeft veel instructies.</a:t>
            </a:r>
          </a:p>
          <a:p>
            <a:r>
              <a:rPr lang="nl-NL" dirty="0"/>
              <a:t>Delegeren aan de rentmeester: legt de verantwoordelijkheid volledig bij de ander, en geeft ruimte voor de manier hoe iemand dat wil uitvoeren. </a:t>
            </a:r>
          </a:p>
        </p:txBody>
      </p:sp>
    </p:spTree>
    <p:extLst>
      <p:ext uri="{BB962C8B-B14F-4D97-AF65-F5344CB8AC3E}">
        <p14:creationId xmlns:p14="http://schemas.microsoft.com/office/powerpoint/2010/main" val="306518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A996F0-2986-44A5-AA7A-F35FC1735AD3}"/>
              </a:ext>
            </a:extLst>
          </p:cNvPr>
          <p:cNvSpPr>
            <a:spLocks noGrp="1"/>
          </p:cNvSpPr>
          <p:nvPr>
            <p:ph type="title"/>
          </p:nvPr>
        </p:nvSpPr>
        <p:spPr/>
        <p:txBody>
          <a:bodyPr/>
          <a:lstStyle/>
          <a:p>
            <a:r>
              <a:rPr lang="nl-NL" dirty="0"/>
              <a:t>Opdracht 3 </a:t>
            </a:r>
          </a:p>
        </p:txBody>
      </p:sp>
      <p:sp>
        <p:nvSpPr>
          <p:cNvPr id="3" name="Tijdelijke aanduiding voor inhoud 2">
            <a:extLst>
              <a:ext uri="{FF2B5EF4-FFF2-40B4-BE49-F238E27FC236}">
                <a16:creationId xmlns:a16="http://schemas.microsoft.com/office/drawing/2014/main" id="{EE4EBE19-5625-43B5-8FFE-412C195E7FE1}"/>
              </a:ext>
            </a:extLst>
          </p:cNvPr>
          <p:cNvSpPr>
            <a:spLocks noGrp="1"/>
          </p:cNvSpPr>
          <p:nvPr>
            <p:ph idx="1"/>
          </p:nvPr>
        </p:nvSpPr>
        <p:spPr/>
        <p:txBody>
          <a:bodyPr>
            <a:normAutofit lnSpcReduction="10000"/>
          </a:bodyPr>
          <a:lstStyle/>
          <a:p>
            <a:pPr marL="0" indent="0">
              <a:buNone/>
            </a:pPr>
            <a:r>
              <a:rPr lang="nl-NL" dirty="0"/>
              <a:t>Neem eens voor om je week te programmeren, maak een planning voor aankomende week. Wat voor activiteiten zijn het voor jou? belangrijk en dringend, belangrijk maar niet dringend, niet belangrijk/wel dringend, niet belangrijk en niet dringende activiteiten. </a:t>
            </a:r>
          </a:p>
          <a:p>
            <a:pPr marL="0" indent="0">
              <a:buNone/>
            </a:pPr>
            <a:r>
              <a:rPr lang="nl-NL" dirty="0"/>
              <a:t>Let op dat je tijd vrij houd voor je niet belangrijk en wel dringende activiteiten!</a:t>
            </a:r>
          </a:p>
          <a:p>
            <a:pPr marL="0" indent="0">
              <a:buNone/>
            </a:pPr>
            <a:r>
              <a:rPr lang="nl-NL" dirty="0"/>
              <a:t>En welke activiteiten kan je delegeren? </a:t>
            </a:r>
          </a:p>
          <a:p>
            <a:pPr marL="0" indent="0">
              <a:buNone/>
            </a:pPr>
            <a:r>
              <a:rPr lang="nl-NL" dirty="0"/>
              <a:t> </a:t>
            </a:r>
          </a:p>
        </p:txBody>
      </p:sp>
    </p:spTree>
    <p:extLst>
      <p:ext uri="{BB962C8B-B14F-4D97-AF65-F5344CB8AC3E}">
        <p14:creationId xmlns:p14="http://schemas.microsoft.com/office/powerpoint/2010/main" val="3603019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4798C7F-C8CA-4799-BF37-3AB4642CDB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716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73" name="Group 72">
            <a:extLst>
              <a:ext uri="{FF2B5EF4-FFF2-40B4-BE49-F238E27FC236}">
                <a16:creationId xmlns:a16="http://schemas.microsoft.com/office/drawing/2014/main" id="{87F0794B-55D3-4D2D-BDE7-4688ED321E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74" name="Straight Connector 73">
              <a:extLst>
                <a:ext uri="{FF2B5EF4-FFF2-40B4-BE49-F238E27FC236}">
                  <a16:creationId xmlns:a16="http://schemas.microsoft.com/office/drawing/2014/main" id="{BE4C795B-1813-4CC6-B03F-8DD130BEAA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E0F4C04D-5CD8-446B-BE3D-257172E6E4C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FDDC802E-606F-4F39-84B6-90DF0FE544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2C5B0C75-0136-4A39-9AB6-0F02C452781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5ED2B52-3D40-46DE-8B54-99A4071578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18BCEC75-1B6B-45B2-8041-8D933FCF6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6A2FC789-056A-43CC-807E-4262CDC3E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48C32FD3-76B0-40E7-89F2-E9C523210A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B82E9447-8362-426C-840A-B6F2231F7B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2F141DC8-83CE-4C21-A5BA-E2FFF3D866E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512A697C-ECBC-40A9-AC69-BF96A34B91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D2E988AF-5EFB-43D3-B93F-6E4F41A2C9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6B312C1B-AAE2-4A6D-ACC7-ABAA75D428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57B96146-61DA-44D6-A9DF-6DB41FCF2D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6B33F93D-4439-46EE-97C4-9CECAAFDCF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914B275-A3D7-4BA4-B8CB-E7657100F3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D26EF3B-FBE7-4D57-8E01-553F50734A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CC1E671-BA54-4B31-9A2E-8F50BC57A2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A836A704-3624-4ABF-9A67-0F52C2F3EF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5FDC385D-BA34-481F-A991-A776E0B1930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F1EF033A-D8FB-416B-AE51-4E098A27D6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17C17B48-F458-4E9B-9331-56FCDC5B6A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07E44A4B-D453-46F0-A83D-AF0B33D5C59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346BEA9F-314B-440D-AE8D-21E1252EC5A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15EAFD0-4869-4612-ACDE-ABC703104E8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0F26706-7F23-4FF0-9CAF-F3C4F47C11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C0195A72-345A-4E88-8D71-14DB3D1B60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0DBF51A6-A3BC-49FE-BB01-E899281177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A78DF911-744C-419B-83DC-39F270BBF4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04" name="Freeform: Shape 103">
            <a:extLst>
              <a:ext uri="{FF2B5EF4-FFF2-40B4-BE49-F238E27FC236}">
                <a16:creationId xmlns:a16="http://schemas.microsoft.com/office/drawing/2014/main" id="{216BB147-20D5-4D93-BDA5-1BC614D6A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106" name="Freeform: Shape 105">
            <a:extLst>
              <a:ext uri="{FF2B5EF4-FFF2-40B4-BE49-F238E27FC236}">
                <a16:creationId xmlns:a16="http://schemas.microsoft.com/office/drawing/2014/main" id="{0A253F60-DE40-4508-A37A-61331DF1D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108" name="Freeform: Shape 107">
            <a:extLst>
              <a:ext uri="{FF2B5EF4-FFF2-40B4-BE49-F238E27FC236}">
                <a16:creationId xmlns:a16="http://schemas.microsoft.com/office/drawing/2014/main" id="{9A0D6220-3DFE-4182-9152-9135493A6B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grpSp>
        <p:nvGrpSpPr>
          <p:cNvPr id="110" name="Group 109">
            <a:extLst>
              <a:ext uri="{FF2B5EF4-FFF2-40B4-BE49-F238E27FC236}">
                <a16:creationId xmlns:a16="http://schemas.microsoft.com/office/drawing/2014/main" id="{44C729BC-90F1-4823-A305-F6F124E93A9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11" name="Straight Connector 110">
              <a:extLst>
                <a:ext uri="{FF2B5EF4-FFF2-40B4-BE49-F238E27FC236}">
                  <a16:creationId xmlns:a16="http://schemas.microsoft.com/office/drawing/2014/main" id="{640014BD-8822-4EFD-B887-1E95DBBB42A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1E9445DF-509C-4993-834C-4A95C90E30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FDCB110E-203A-4D63-810B-7AB453AB9B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F264073E-6737-44FE-BC04-BFEE371334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6DA24A7E-F63B-4B87-ABA5-BDD8F8F65F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9CC2C5D2-CEDF-4390-A89D-71DBD7C3771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956D0DF-B8DD-44AB-A831-329B2973EE9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7AB17CF4-098C-43B0-A0E0-235CEB55FB5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3CA7C27-06AF-4DB3-A3B2-F81C41D52B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8BD2BB17-7774-4215-872F-9CF37633BB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22E1C172-AA18-42F1-B952-4791B50351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C9D5EBAC-D904-4410-A575-1A2B810D88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8B38425E-0189-47B9-9F42-67DC5386E3B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E6584C8E-A8AC-49AB-8E5B-337E14D4F8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E8FCDC21-75B9-4F36-AEB4-186CDD994F2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79AAC1FD-FBB6-4E21-A267-E4B9029BB47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20FDEAF3-AB6A-41DF-BF11-2451208180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29F9892F-F26B-4C6F-A949-097D3EBC77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FCCA59EA-5156-402B-82A4-AAE14B2D9A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31E175D8-17F1-46B8-807F-89A75CD4D9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5AE169C4-F6B2-44D0-A73C-88C304E8A3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2CE19136-3F8D-4350-A424-8241923BCD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CF937350-E379-4C45-BC56-20808BBED3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FE4F6988-3981-46A0-B744-EE972197D4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EDB419A9-FCB9-4B39-8D9E-91CC0B8E77A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7D6861DB-43A8-4624-9ECC-5A96BE3AF1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4AFBD701-C20E-441D-8596-4BBBF49556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73C41C88-00F9-45AF-8D64-37BA70969B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E6420BDA-21B9-4B17-A82E-A9EB28138A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useBgFill="1">
        <p:nvSpPr>
          <p:cNvPr id="141" name="Rectangle 140">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3" name="Rectangle 142">
            <a:extLst>
              <a:ext uri="{FF2B5EF4-FFF2-40B4-BE49-F238E27FC236}">
                <a16:creationId xmlns:a16="http://schemas.microsoft.com/office/drawing/2014/main" id="{1D89589F-37B2-43AC-A5AB-3B428690B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5" name="Right Triangle 144">
            <a:extLst>
              <a:ext uri="{FF2B5EF4-FFF2-40B4-BE49-F238E27FC236}">
                <a16:creationId xmlns:a16="http://schemas.microsoft.com/office/drawing/2014/main" id="{7BCC6446-8462-4A63-9B6F-8F57EC4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1" y="2673521"/>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lowchart: Document 146">
            <a:extLst>
              <a:ext uri="{FF2B5EF4-FFF2-40B4-BE49-F238E27FC236}">
                <a16:creationId xmlns:a16="http://schemas.microsoft.com/office/drawing/2014/main" id="{0AF8A919-E589-4841-8662-39A57558C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455724" y="2105114"/>
            <a:ext cx="6858000" cy="2647778"/>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49" name="Group 148">
            <a:extLst>
              <a:ext uri="{FF2B5EF4-FFF2-40B4-BE49-F238E27FC236}">
                <a16:creationId xmlns:a16="http://schemas.microsoft.com/office/drawing/2014/main" id="{8118ECEF-CA6A-4CB6-BCA5-59B2DB40C4A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50" name="Straight Connector 149">
              <a:extLst>
                <a:ext uri="{FF2B5EF4-FFF2-40B4-BE49-F238E27FC236}">
                  <a16:creationId xmlns:a16="http://schemas.microsoft.com/office/drawing/2014/main" id="{CDC2A251-C28C-4A72-BAFF-511640FB2E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DDDB2429-3E01-4CD5-998D-8F5716A0987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1E26953B-4BE7-4AD0-B471-088DBB23D7D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E9D9ED6D-9817-4272-9FEF-E674FBCCCC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8718C0DE-4596-4A70-AA4F-E678AC7FBC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D8B48095-74C2-4053-872D-D3F70910C3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6224D0B6-A4CB-4D98-A1DC-2770B95F9E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CB39DE9C-23C1-4ABA-BD0D-B76BDC963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19DDAAE0-966C-4350-8819-857CF524F3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BEE6C021-FBD3-42F3-9A9C-69C4E71989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F02961B9-65E1-4B12-AD98-9845BC3F43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B22ABFE0-D700-4FD9-9CC8-D138B29ABFD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46FFF1A3-B8BF-470C-9436-D5B7818535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198B6551-FF5D-49F5-8D3E-757AEC357A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50F3BFE5-573C-42C0-94D5-E5513CCC57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357931AB-4B07-4E0E-B3E4-84E2452E0A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C4789DB-7083-4597-9FC7-6336EA0BE3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9E0B4F1D-D11A-4023-BE6B-6679ABB2B4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28633D7A-F6FC-418F-AD87-0EE148C1A0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A0FC8FCC-6F69-4802-995C-903AE44162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86ABFCE7-4796-4186-8EDC-DB6CE87BC7E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E1935BF2-A804-46BA-940A-DDAD7888F3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ED012DA9-8D67-483A-8071-2903F2E3B2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109163DC-956E-44BE-B55A-E6C2C851DD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76CDE9FD-1880-483F-A039-BEB3AB0D374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38DDB23B-71E7-42A3-B055-5740EE14C5A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37245B63-D771-461D-A625-4B49966D24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CF1DF9FF-1F61-4B4F-8993-6897DE09C9C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4092F139-6734-46F3-B176-11741F1F73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8A07D095-2735-4B06-8939-BF8F5F1CF42D}"/>
              </a:ext>
            </a:extLst>
          </p:cNvPr>
          <p:cNvSpPr>
            <a:spLocks noGrp="1"/>
          </p:cNvSpPr>
          <p:nvPr>
            <p:ph type="title"/>
          </p:nvPr>
        </p:nvSpPr>
        <p:spPr>
          <a:xfrm>
            <a:off x="453142" y="725467"/>
            <a:ext cx="5414255" cy="2784496"/>
          </a:xfrm>
        </p:spPr>
        <p:txBody>
          <a:bodyPr vert="horz" lIns="91440" tIns="45720" rIns="91440" bIns="45720" rtlCol="0" anchor="b">
            <a:normAutofit/>
          </a:bodyPr>
          <a:lstStyle/>
          <a:p>
            <a:r>
              <a:rPr lang="en-US" sz="4600">
                <a:solidFill>
                  <a:schemeClr val="tx2">
                    <a:alpha val="80000"/>
                  </a:schemeClr>
                </a:solidFill>
              </a:rPr>
              <a:t>Hoe gaat dit jou helpen om meer sturing te krijgen over je leven?</a:t>
            </a:r>
          </a:p>
        </p:txBody>
      </p:sp>
      <p:pic>
        <p:nvPicPr>
          <p:cNvPr id="4098" name="Picture 2" descr="Beter jezelf - Tegel + Spreuk | TegelSpreuken.nl">
            <a:extLst>
              <a:ext uri="{FF2B5EF4-FFF2-40B4-BE49-F238E27FC236}">
                <a16:creationId xmlns:a16="http://schemas.microsoft.com/office/drawing/2014/main" id="{FA378F8D-C06B-4C83-9B2D-ACB34B753EF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 b="-2"/>
          <a:stretch/>
        </p:blipFill>
        <p:spPr bwMode="auto">
          <a:xfrm>
            <a:off x="6025896" y="457200"/>
            <a:ext cx="5879592" cy="5879592"/>
          </a:xfrm>
          <a:custGeom>
            <a:avLst/>
            <a:gdLst/>
            <a:ahLst/>
            <a:cxnLst/>
            <a:rect l="l" t="t" r="r" b="b"/>
            <a:pathLst>
              <a:path w="5777910" h="5777910">
                <a:moveTo>
                  <a:pt x="2888955" y="0"/>
                </a:moveTo>
                <a:cubicBezTo>
                  <a:pt x="4484481" y="0"/>
                  <a:pt x="5777910" y="1293429"/>
                  <a:pt x="5777910" y="2888955"/>
                </a:cubicBezTo>
                <a:cubicBezTo>
                  <a:pt x="5777910" y="4484481"/>
                  <a:pt x="4484481" y="5777910"/>
                  <a:pt x="2888955" y="5777910"/>
                </a:cubicBezTo>
                <a:cubicBezTo>
                  <a:pt x="1293429" y="5777910"/>
                  <a:pt x="0" y="4484481"/>
                  <a:pt x="0" y="2888955"/>
                </a:cubicBezTo>
                <a:cubicBezTo>
                  <a:pt x="0" y="1293429"/>
                  <a:pt x="1293429" y="0"/>
                  <a:pt x="2888955"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9251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CBF663-12F5-4F08-943E-BA3994B1CB4A}"/>
              </a:ext>
            </a:extLst>
          </p:cNvPr>
          <p:cNvSpPr>
            <a:spLocks noGrp="1"/>
          </p:cNvSpPr>
          <p:nvPr>
            <p:ph type="title"/>
          </p:nvPr>
        </p:nvSpPr>
        <p:spPr/>
        <p:txBody>
          <a:bodyPr/>
          <a:lstStyle/>
          <a:p>
            <a:r>
              <a:rPr lang="nl-NL" dirty="0"/>
              <a:t>Inhoud </a:t>
            </a:r>
          </a:p>
        </p:txBody>
      </p:sp>
      <p:sp>
        <p:nvSpPr>
          <p:cNvPr id="3" name="Tijdelijke aanduiding voor inhoud 2">
            <a:extLst>
              <a:ext uri="{FF2B5EF4-FFF2-40B4-BE49-F238E27FC236}">
                <a16:creationId xmlns:a16="http://schemas.microsoft.com/office/drawing/2014/main" id="{54CEAD41-D338-47DC-BF23-0F857774B9A2}"/>
              </a:ext>
            </a:extLst>
          </p:cNvPr>
          <p:cNvSpPr>
            <a:spLocks noGrp="1"/>
          </p:cNvSpPr>
          <p:nvPr>
            <p:ph idx="1"/>
          </p:nvPr>
        </p:nvSpPr>
        <p:spPr/>
        <p:txBody>
          <a:bodyPr>
            <a:normAutofit/>
          </a:bodyPr>
          <a:lstStyle/>
          <a:p>
            <a:r>
              <a:rPr lang="nl-NL" dirty="0"/>
              <a:t>De eerste 3 eigenschappen voor succes in je leven van Stephen </a:t>
            </a:r>
            <a:r>
              <a:rPr lang="nl-NL" dirty="0" err="1"/>
              <a:t>Covey</a:t>
            </a:r>
            <a:r>
              <a:rPr lang="nl-NL" dirty="0"/>
              <a:t> behandelen en toepassen in een kleine opdracht. </a:t>
            </a:r>
          </a:p>
          <a:p>
            <a:pPr marL="0" indent="0">
              <a:buNone/>
            </a:pPr>
            <a:endParaRPr lang="nl-NL" dirty="0"/>
          </a:p>
          <a:p>
            <a:r>
              <a:rPr lang="nl-NL" dirty="0"/>
              <a:t>Doel: </a:t>
            </a:r>
          </a:p>
          <a:p>
            <a:r>
              <a:rPr lang="nl-NL" dirty="0"/>
              <a:t>Bewust worden van de theorie van Stephen </a:t>
            </a:r>
            <a:r>
              <a:rPr lang="nl-NL" dirty="0" err="1"/>
              <a:t>Covey</a:t>
            </a:r>
            <a:endParaRPr lang="nl-NL" dirty="0"/>
          </a:p>
          <a:p>
            <a:r>
              <a:rPr lang="nl-NL" dirty="0"/>
              <a:t>En jezelf antwoord geven op de vraag, hoe kan jou dit helpen om meer sturing te geven aan je leven? </a:t>
            </a:r>
          </a:p>
        </p:txBody>
      </p:sp>
    </p:spTree>
    <p:extLst>
      <p:ext uri="{BB962C8B-B14F-4D97-AF65-F5344CB8AC3E}">
        <p14:creationId xmlns:p14="http://schemas.microsoft.com/office/powerpoint/2010/main" val="3591408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1" name="Rectangle 140">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3" name="Right Triangle 142">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51324" y="1555703"/>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lowchart: Document 144">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744293" y="1744296"/>
            <a:ext cx="6858000" cy="3369413"/>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47" name="Group 146">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48" name="Straight Connector 147">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7CF9E87E-3FFE-4522-BA21-C6D250487445}"/>
              </a:ext>
            </a:extLst>
          </p:cNvPr>
          <p:cNvSpPr>
            <a:spLocks noGrp="1"/>
          </p:cNvSpPr>
          <p:nvPr>
            <p:ph type="title"/>
          </p:nvPr>
        </p:nvSpPr>
        <p:spPr>
          <a:xfrm>
            <a:off x="5791200" y="732348"/>
            <a:ext cx="5410199" cy="2240735"/>
          </a:xfrm>
        </p:spPr>
        <p:txBody>
          <a:bodyPr>
            <a:normAutofit/>
          </a:bodyPr>
          <a:lstStyle/>
          <a:p>
            <a:r>
              <a:rPr lang="nl-NL">
                <a:solidFill>
                  <a:schemeClr val="tx2"/>
                </a:solidFill>
              </a:rPr>
              <a:t>Stephen Covey </a:t>
            </a:r>
          </a:p>
        </p:txBody>
      </p:sp>
      <p:pic>
        <p:nvPicPr>
          <p:cNvPr id="1026" name="Picture 2" descr="Stephen Covey">
            <a:extLst>
              <a:ext uri="{FF2B5EF4-FFF2-40B4-BE49-F238E27FC236}">
                <a16:creationId xmlns:a16="http://schemas.microsoft.com/office/drawing/2014/main" id="{9767A2F3-43E2-4E4A-833C-FBD2BCFAFFC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138" r="35018" b="1"/>
          <a:stretch/>
        </p:blipFill>
        <p:spPr bwMode="auto">
          <a:xfrm>
            <a:off x="217222" y="917311"/>
            <a:ext cx="5009616" cy="5131416"/>
          </a:xfrm>
          <a:prstGeom prst="rect">
            <a:avLst/>
          </a:prstGeom>
          <a:noFill/>
          <a:extLst>
            <a:ext uri="{909E8E84-426E-40DD-AFC4-6F175D3DCCD1}">
              <a14:hiddenFill xmlns:a14="http://schemas.microsoft.com/office/drawing/2010/main">
                <a:solidFill>
                  <a:srgbClr val="FFFFFF"/>
                </a:solidFill>
              </a14:hiddenFill>
            </a:ext>
          </a:extLst>
        </p:spPr>
      </p:pic>
      <p:sp>
        <p:nvSpPr>
          <p:cNvPr id="1030" name="Content Placeholder 1029">
            <a:extLst>
              <a:ext uri="{FF2B5EF4-FFF2-40B4-BE49-F238E27FC236}">
                <a16:creationId xmlns:a16="http://schemas.microsoft.com/office/drawing/2014/main" id="{7F1525A4-6850-4968-A649-EDDA62D8E1E7}"/>
              </a:ext>
            </a:extLst>
          </p:cNvPr>
          <p:cNvSpPr>
            <a:spLocks noGrp="1"/>
          </p:cNvSpPr>
          <p:nvPr>
            <p:ph idx="1"/>
          </p:nvPr>
        </p:nvSpPr>
        <p:spPr>
          <a:xfrm>
            <a:off x="5791200" y="3264832"/>
            <a:ext cx="5410199" cy="2980124"/>
          </a:xfrm>
        </p:spPr>
        <p:txBody>
          <a:bodyPr>
            <a:normAutofit/>
          </a:bodyPr>
          <a:lstStyle/>
          <a:p>
            <a:r>
              <a:rPr lang="en-US" sz="1800">
                <a:solidFill>
                  <a:schemeClr val="tx2"/>
                </a:solidFill>
              </a:rPr>
              <a:t>Auteur, coach, spreker en docent aan de Brigham Young Universiteit.</a:t>
            </a:r>
          </a:p>
          <a:p>
            <a:r>
              <a:rPr lang="en-US" sz="1800">
                <a:solidFill>
                  <a:schemeClr val="tx2"/>
                </a:solidFill>
              </a:rPr>
              <a:t>Inspirerend grootmeester van persoonlijke ontwikkeling</a:t>
            </a:r>
          </a:p>
          <a:p>
            <a:r>
              <a:rPr lang="en-US" sz="1800">
                <a:solidFill>
                  <a:schemeClr val="tx2"/>
                </a:solidFill>
              </a:rPr>
              <a:t>Succes door een pragmatische levenshouding vanuit de zeven eigenschappen</a:t>
            </a:r>
          </a:p>
        </p:txBody>
      </p:sp>
    </p:spTree>
    <p:extLst>
      <p:ext uri="{BB962C8B-B14F-4D97-AF65-F5344CB8AC3E}">
        <p14:creationId xmlns:p14="http://schemas.microsoft.com/office/powerpoint/2010/main" val="85427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11CA67-AD2C-4ACE-AD23-DA9E25B82D6A}"/>
              </a:ext>
            </a:extLst>
          </p:cNvPr>
          <p:cNvSpPr>
            <a:spLocks noGrp="1"/>
          </p:cNvSpPr>
          <p:nvPr>
            <p:ph type="title"/>
          </p:nvPr>
        </p:nvSpPr>
        <p:spPr/>
        <p:txBody>
          <a:bodyPr/>
          <a:lstStyle/>
          <a:p>
            <a:r>
              <a:rPr lang="nl-NL" dirty="0"/>
              <a:t>7 eigenschappen</a:t>
            </a:r>
          </a:p>
        </p:txBody>
      </p:sp>
      <p:sp>
        <p:nvSpPr>
          <p:cNvPr id="3" name="Tijdelijke aanduiding voor inhoud 2">
            <a:extLst>
              <a:ext uri="{FF2B5EF4-FFF2-40B4-BE49-F238E27FC236}">
                <a16:creationId xmlns:a16="http://schemas.microsoft.com/office/drawing/2014/main" id="{C450D9B7-F8C5-4789-B185-EF044E70486C}"/>
              </a:ext>
            </a:extLst>
          </p:cNvPr>
          <p:cNvSpPr>
            <a:spLocks noGrp="1"/>
          </p:cNvSpPr>
          <p:nvPr>
            <p:ph idx="1"/>
          </p:nvPr>
        </p:nvSpPr>
        <p:spPr/>
        <p:txBody>
          <a:bodyPr>
            <a:normAutofit fontScale="85000" lnSpcReduction="20000"/>
          </a:bodyPr>
          <a:lstStyle/>
          <a:p>
            <a:r>
              <a:rPr lang="nl-NL" dirty="0"/>
              <a:t>De zeven eigenschappen vormen een complete aanpak om te leven naar de principes die voor jou belangrijk zijn, waardoor je betere keuzes maakt, anderen beter begrijpt en weerbaarder wordt.</a:t>
            </a:r>
          </a:p>
          <a:p>
            <a:pPr marL="0" indent="0">
              <a:buNone/>
            </a:pPr>
            <a:r>
              <a:rPr lang="nl-NL" dirty="0"/>
              <a:t>1. proactief</a:t>
            </a:r>
          </a:p>
          <a:p>
            <a:pPr marL="0" indent="0">
              <a:buNone/>
            </a:pPr>
            <a:r>
              <a:rPr lang="nl-NL" dirty="0"/>
              <a:t>2. begin met het einde</a:t>
            </a:r>
          </a:p>
          <a:p>
            <a:pPr marL="0" indent="0">
              <a:buNone/>
            </a:pPr>
            <a:r>
              <a:rPr lang="nl-NL" dirty="0"/>
              <a:t>3. belangrijke zaken eerst</a:t>
            </a:r>
          </a:p>
          <a:p>
            <a:pPr marL="0" indent="0">
              <a:buNone/>
            </a:pPr>
            <a:r>
              <a:rPr lang="nl-NL" dirty="0"/>
              <a:t>4. denk win-win</a:t>
            </a:r>
          </a:p>
          <a:p>
            <a:pPr marL="0" indent="0">
              <a:buNone/>
            </a:pPr>
            <a:r>
              <a:rPr lang="nl-NL" dirty="0"/>
              <a:t>5. eerst begrijpen dan begrepen worden</a:t>
            </a:r>
          </a:p>
          <a:p>
            <a:pPr marL="0" indent="0">
              <a:buNone/>
            </a:pPr>
            <a:r>
              <a:rPr lang="nl-NL" dirty="0"/>
              <a:t>6. Synergie</a:t>
            </a:r>
          </a:p>
          <a:p>
            <a:pPr marL="0" indent="0">
              <a:buNone/>
            </a:pPr>
            <a:r>
              <a:rPr lang="nl-NL" dirty="0"/>
              <a:t>7. Houd de zaag scherp</a:t>
            </a:r>
          </a:p>
          <a:p>
            <a:endParaRPr lang="nl-NL" dirty="0"/>
          </a:p>
        </p:txBody>
      </p:sp>
    </p:spTree>
    <p:extLst>
      <p:ext uri="{BB962C8B-B14F-4D97-AF65-F5344CB8AC3E}">
        <p14:creationId xmlns:p14="http://schemas.microsoft.com/office/powerpoint/2010/main" val="404613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3" name="Rectangle 72">
            <a:extLst>
              <a:ext uri="{FF2B5EF4-FFF2-40B4-BE49-F238E27FC236}">
                <a16:creationId xmlns:a16="http://schemas.microsoft.com/office/drawing/2014/main" id="{3712ED8D-807A-4E94-A9AF-C44676151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Right Triangle 74">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7930" y="1422741"/>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78" name="Straight Connector 77">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D346C768-4DC7-49DE-9588-7F87581560F5}"/>
              </a:ext>
            </a:extLst>
          </p:cNvPr>
          <p:cNvSpPr>
            <a:spLocks noGrp="1"/>
          </p:cNvSpPr>
          <p:nvPr>
            <p:ph type="title"/>
          </p:nvPr>
        </p:nvSpPr>
        <p:spPr>
          <a:xfrm>
            <a:off x="457201" y="732348"/>
            <a:ext cx="4419600" cy="2240735"/>
          </a:xfrm>
        </p:spPr>
        <p:txBody>
          <a:bodyPr>
            <a:normAutofit/>
          </a:bodyPr>
          <a:lstStyle/>
          <a:p>
            <a:r>
              <a:rPr lang="nl-NL" dirty="0"/>
              <a:t>De eerste 3 eigenschappen</a:t>
            </a:r>
          </a:p>
        </p:txBody>
      </p:sp>
      <p:sp>
        <p:nvSpPr>
          <p:cNvPr id="3" name="Tijdelijke aanduiding voor inhoud 2">
            <a:extLst>
              <a:ext uri="{FF2B5EF4-FFF2-40B4-BE49-F238E27FC236}">
                <a16:creationId xmlns:a16="http://schemas.microsoft.com/office/drawing/2014/main" id="{15CCBFB2-BAF6-4AB3-B497-3BAED332A020}"/>
              </a:ext>
            </a:extLst>
          </p:cNvPr>
          <p:cNvSpPr>
            <a:spLocks noGrp="1"/>
          </p:cNvSpPr>
          <p:nvPr>
            <p:ph idx="1"/>
          </p:nvPr>
        </p:nvSpPr>
        <p:spPr>
          <a:xfrm>
            <a:off x="457201" y="2838360"/>
            <a:ext cx="4419600" cy="3435966"/>
          </a:xfrm>
        </p:spPr>
        <p:txBody>
          <a:bodyPr>
            <a:normAutofit/>
          </a:bodyPr>
          <a:lstStyle/>
          <a:p>
            <a:r>
              <a:rPr lang="nl-NL" sz="1800" dirty="0"/>
              <a:t>Wees proactief, begin met het einde voor ogen en belangrijke zaken eerst.</a:t>
            </a:r>
          </a:p>
          <a:p>
            <a:r>
              <a:rPr lang="nl-NL" sz="1800" dirty="0"/>
              <a:t>Onderdeel van overwinningen op jezelf</a:t>
            </a:r>
          </a:p>
          <a:p>
            <a:r>
              <a:rPr lang="nl-NL" sz="1800" dirty="0"/>
              <a:t>Deze eigenschappen zorgen voor onafhankelijkheid. Bijv. dat je niet in de rol van het slachtoffer gaat zitten, maar jezelf gaat overwinnen.</a:t>
            </a:r>
          </a:p>
        </p:txBody>
      </p:sp>
      <p:sp>
        <p:nvSpPr>
          <p:cNvPr id="108" name="Flowchart: Document 8">
            <a:extLst>
              <a:ext uri="{FF2B5EF4-FFF2-40B4-BE49-F238E27FC236}">
                <a16:creationId xmlns:a16="http://schemas.microsoft.com/office/drawing/2014/main" id="{D8667B21-A39C-4ABB-9CED-0DD4CD7395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70477" y="924332"/>
            <a:ext cx="6871335" cy="502267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2" h="47798">
                <a:moveTo>
                  <a:pt x="3" y="147"/>
                </a:moveTo>
                <a:lnTo>
                  <a:pt x="21623" y="0"/>
                </a:lnTo>
                <a:cubicBezTo>
                  <a:pt x="21623" y="5774"/>
                  <a:pt x="21642" y="38022"/>
                  <a:pt x="21642" y="43796"/>
                </a:cubicBezTo>
                <a:cubicBezTo>
                  <a:pt x="10842" y="43796"/>
                  <a:pt x="10842" y="50396"/>
                  <a:pt x="42" y="46646"/>
                </a:cubicBezTo>
                <a:cubicBezTo>
                  <a:pt x="61" y="31179"/>
                  <a:pt x="-16" y="15614"/>
                  <a:pt x="3" y="147"/>
                </a:cubicBezTo>
                <a:close/>
              </a:path>
            </a:pathLst>
          </a:custGeom>
          <a:solidFill>
            <a:schemeClr val="accent5">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solidFill>
            </a:endParaRPr>
          </a:p>
        </p:txBody>
      </p:sp>
      <p:pic>
        <p:nvPicPr>
          <p:cNvPr id="3074" name="Picture 2" descr="Leiderschaps Review - Lijn3 - Management Consulting">
            <a:extLst>
              <a:ext uri="{FF2B5EF4-FFF2-40B4-BE49-F238E27FC236}">
                <a16:creationId xmlns:a16="http://schemas.microsoft.com/office/drawing/2014/main" id="{AB957ECA-326B-4EEA-A4AF-60F10F33F97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03767" y="167277"/>
            <a:ext cx="6795701" cy="5935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390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3CDAD724-AF32-45EC-B0B9-360C73C9D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C664DD93-AD2A-48E0-A28F-EAF8BCF740D4}"/>
              </a:ext>
            </a:extLst>
          </p:cNvPr>
          <p:cNvSpPr>
            <a:spLocks noGrp="1"/>
          </p:cNvSpPr>
          <p:nvPr>
            <p:ph type="title"/>
          </p:nvPr>
        </p:nvSpPr>
        <p:spPr>
          <a:xfrm>
            <a:off x="457200" y="720772"/>
            <a:ext cx="3718767" cy="5531079"/>
          </a:xfrm>
        </p:spPr>
        <p:txBody>
          <a:bodyPr>
            <a:normAutofit/>
          </a:bodyPr>
          <a:lstStyle/>
          <a:p>
            <a:r>
              <a:rPr lang="nl-NL">
                <a:solidFill>
                  <a:schemeClr val="tx2">
                    <a:alpha val="80000"/>
                  </a:schemeClr>
                </a:solidFill>
              </a:rPr>
              <a:t>1. Wees proactief </a:t>
            </a:r>
          </a:p>
        </p:txBody>
      </p:sp>
      <p:sp>
        <p:nvSpPr>
          <p:cNvPr id="46" name="Rectangle 45">
            <a:extLst>
              <a:ext uri="{FF2B5EF4-FFF2-40B4-BE49-F238E27FC236}">
                <a16:creationId xmlns:a16="http://schemas.microsoft.com/office/drawing/2014/main" id="{BA4D4000-2689-4306-BBA6-BF744AB5F8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06893" y="191033"/>
            <a:ext cx="7763540" cy="60655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Tijdelijke aanduiding voor inhoud 2">
            <a:extLst>
              <a:ext uri="{FF2B5EF4-FFF2-40B4-BE49-F238E27FC236}">
                <a16:creationId xmlns:a16="http://schemas.microsoft.com/office/drawing/2014/main" id="{164723A3-BF30-4FD1-A999-EA4B0104EDC4}"/>
              </a:ext>
            </a:extLst>
          </p:cNvPr>
          <p:cNvGraphicFramePr>
            <a:graphicFrameLocks noGrp="1"/>
          </p:cNvGraphicFramePr>
          <p:nvPr>
            <p:ph idx="1"/>
            <p:extLst>
              <p:ext uri="{D42A27DB-BD31-4B8C-83A1-F6EECF244321}">
                <p14:modId xmlns:p14="http://schemas.microsoft.com/office/powerpoint/2010/main" val="1241258590"/>
              </p:ext>
            </p:extLst>
          </p:nvPr>
        </p:nvGraphicFramePr>
        <p:xfrm>
          <a:off x="4184068" y="152400"/>
          <a:ext cx="7812562" cy="6163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5509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2" name="Rectangle 141">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4" name="Rectangle 143">
            <a:extLst>
              <a:ext uri="{FF2B5EF4-FFF2-40B4-BE49-F238E27FC236}">
                <a16:creationId xmlns:a16="http://schemas.microsoft.com/office/drawing/2014/main" id="{3712ED8D-807A-4E94-A9AF-C44676151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6" name="Right Triangle 145">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0136" y="1542777"/>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lowchart: Document 8">
            <a:extLst>
              <a:ext uri="{FF2B5EF4-FFF2-40B4-BE49-F238E27FC236}">
                <a16:creationId xmlns:a16="http://schemas.microsoft.com/office/drawing/2014/main" id="{D8667B21-A39C-4ABB-9CED-0DD4CD7395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70477" y="924332"/>
            <a:ext cx="6871335" cy="502267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2" h="47798">
                <a:moveTo>
                  <a:pt x="3" y="147"/>
                </a:moveTo>
                <a:lnTo>
                  <a:pt x="21623" y="0"/>
                </a:lnTo>
                <a:cubicBezTo>
                  <a:pt x="21623" y="5774"/>
                  <a:pt x="21642" y="38022"/>
                  <a:pt x="21642" y="43796"/>
                </a:cubicBezTo>
                <a:cubicBezTo>
                  <a:pt x="10842" y="43796"/>
                  <a:pt x="10842" y="50396"/>
                  <a:pt x="42" y="46646"/>
                </a:cubicBezTo>
                <a:cubicBezTo>
                  <a:pt x="61" y="31179"/>
                  <a:pt x="-16" y="15614"/>
                  <a:pt x="3" y="147"/>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50" name="Group 149">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51" name="Straight Connector 150">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4" name="Straight Connector 153">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el 1">
            <a:extLst>
              <a:ext uri="{FF2B5EF4-FFF2-40B4-BE49-F238E27FC236}">
                <a16:creationId xmlns:a16="http://schemas.microsoft.com/office/drawing/2014/main" id="{A73801E4-3714-48BA-9679-33A12E0A52F2}"/>
              </a:ext>
            </a:extLst>
          </p:cNvPr>
          <p:cNvSpPr>
            <a:spLocks noGrp="1"/>
          </p:cNvSpPr>
          <p:nvPr>
            <p:ph type="title"/>
          </p:nvPr>
        </p:nvSpPr>
        <p:spPr>
          <a:xfrm>
            <a:off x="457201" y="732348"/>
            <a:ext cx="4419600" cy="2240735"/>
          </a:xfrm>
        </p:spPr>
        <p:txBody>
          <a:bodyPr>
            <a:normAutofit/>
          </a:bodyPr>
          <a:lstStyle/>
          <a:p>
            <a:r>
              <a:rPr lang="nl-NL" sz="3100">
                <a:solidFill>
                  <a:schemeClr val="tx2"/>
                </a:solidFill>
              </a:rPr>
              <a:t>Cirkel van betrokkenheid/invloed</a:t>
            </a:r>
          </a:p>
        </p:txBody>
      </p:sp>
      <p:sp>
        <p:nvSpPr>
          <p:cNvPr id="2054" name="Content Placeholder 2053">
            <a:extLst>
              <a:ext uri="{FF2B5EF4-FFF2-40B4-BE49-F238E27FC236}">
                <a16:creationId xmlns:a16="http://schemas.microsoft.com/office/drawing/2014/main" id="{BE72A347-6F61-4413-B0F4-5A6A6CF6B6C9}"/>
              </a:ext>
            </a:extLst>
          </p:cNvPr>
          <p:cNvSpPr>
            <a:spLocks noGrp="1"/>
          </p:cNvSpPr>
          <p:nvPr>
            <p:ph idx="1"/>
          </p:nvPr>
        </p:nvSpPr>
        <p:spPr>
          <a:xfrm>
            <a:off x="457201" y="3264832"/>
            <a:ext cx="4419600" cy="2983568"/>
          </a:xfrm>
        </p:spPr>
        <p:txBody>
          <a:bodyPr>
            <a:normAutofit/>
          </a:bodyPr>
          <a:lstStyle/>
          <a:p>
            <a:r>
              <a:rPr lang="en-US" sz="1800">
                <a:solidFill>
                  <a:schemeClr val="tx2"/>
                </a:solidFill>
              </a:rPr>
              <a:t>Betrokkenheid: Alles waar je iets mee te maken hebt, omstandigheden.</a:t>
            </a:r>
          </a:p>
          <a:p>
            <a:r>
              <a:rPr lang="en-US" sz="1800">
                <a:solidFill>
                  <a:schemeClr val="tx2"/>
                </a:solidFill>
              </a:rPr>
              <a:t>Invloed: alles waar je invloed op uit kunt oefenen. </a:t>
            </a:r>
          </a:p>
          <a:p>
            <a:r>
              <a:rPr lang="en-US" sz="1800">
                <a:solidFill>
                  <a:schemeClr val="tx2"/>
                </a:solidFill>
              </a:rPr>
              <a:t>Vergroot je cirkel van invloed door meer energie te stoppen in de cirkel van invloed.</a:t>
            </a:r>
          </a:p>
        </p:txBody>
      </p:sp>
      <p:pic>
        <p:nvPicPr>
          <p:cNvPr id="2050" name="Picture 2" descr="Leidinggeven in crisistijd: Je hoeft je niet overal mee bezig te houden…">
            <a:extLst>
              <a:ext uri="{FF2B5EF4-FFF2-40B4-BE49-F238E27FC236}">
                <a16:creationId xmlns:a16="http://schemas.microsoft.com/office/drawing/2014/main" id="{903319B3-6FCF-4000-B0B4-7ED63B3432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251"/>
          <a:stretch/>
        </p:blipFill>
        <p:spPr bwMode="auto">
          <a:xfrm>
            <a:off x="5830631" y="732348"/>
            <a:ext cx="5541973" cy="5541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1085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23313E-7278-4126-999D-5CEE9F9C0017}"/>
              </a:ext>
            </a:extLst>
          </p:cNvPr>
          <p:cNvSpPr>
            <a:spLocks noGrp="1"/>
          </p:cNvSpPr>
          <p:nvPr>
            <p:ph type="title"/>
          </p:nvPr>
        </p:nvSpPr>
        <p:spPr/>
        <p:txBody>
          <a:bodyPr/>
          <a:lstStyle/>
          <a:p>
            <a:r>
              <a:rPr lang="nl-NL" dirty="0"/>
              <a:t>Opdracht 1 Proactief </a:t>
            </a:r>
          </a:p>
        </p:txBody>
      </p:sp>
      <p:sp>
        <p:nvSpPr>
          <p:cNvPr id="3" name="Tijdelijke aanduiding voor inhoud 2">
            <a:extLst>
              <a:ext uri="{FF2B5EF4-FFF2-40B4-BE49-F238E27FC236}">
                <a16:creationId xmlns:a16="http://schemas.microsoft.com/office/drawing/2014/main" id="{CD0A6D5D-7D7D-494F-B3F4-E8AE349FA958}"/>
              </a:ext>
            </a:extLst>
          </p:cNvPr>
          <p:cNvSpPr>
            <a:spLocks noGrp="1"/>
          </p:cNvSpPr>
          <p:nvPr>
            <p:ph idx="1"/>
          </p:nvPr>
        </p:nvSpPr>
        <p:spPr/>
        <p:txBody>
          <a:bodyPr/>
          <a:lstStyle/>
          <a:p>
            <a:r>
              <a:rPr lang="nl-NL" dirty="0"/>
              <a:t>Kies een probleem op je werk, stage of in je privéleven. Ga na welke stap JIJ kunt zetten om het op te lossen.</a:t>
            </a:r>
          </a:p>
          <a:p>
            <a:endParaRPr lang="nl-NL" dirty="0"/>
          </a:p>
          <a:p>
            <a:r>
              <a:rPr lang="nl-NL" dirty="0"/>
              <a:t>Bijv. Ik kan het ook anders aanpakken en kijken naar alternatieven. Ik kan kiezen. Ik bepaal mijn gevoelens. </a:t>
            </a:r>
          </a:p>
        </p:txBody>
      </p:sp>
    </p:spTree>
    <p:extLst>
      <p:ext uri="{BB962C8B-B14F-4D97-AF65-F5344CB8AC3E}">
        <p14:creationId xmlns:p14="http://schemas.microsoft.com/office/powerpoint/2010/main" val="1434441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DEC55-B075-4C58-BF21-8FBC373D6847}"/>
              </a:ext>
            </a:extLst>
          </p:cNvPr>
          <p:cNvSpPr>
            <a:spLocks noGrp="1"/>
          </p:cNvSpPr>
          <p:nvPr>
            <p:ph type="title"/>
          </p:nvPr>
        </p:nvSpPr>
        <p:spPr/>
        <p:txBody>
          <a:bodyPr/>
          <a:lstStyle/>
          <a:p>
            <a:r>
              <a:rPr lang="nl-NL" dirty="0"/>
              <a:t>Eigenschap 2: Begin met het einde voor ogen</a:t>
            </a:r>
          </a:p>
        </p:txBody>
      </p:sp>
      <p:sp>
        <p:nvSpPr>
          <p:cNvPr id="3" name="Tijdelijke aanduiding voor inhoud 2">
            <a:extLst>
              <a:ext uri="{FF2B5EF4-FFF2-40B4-BE49-F238E27FC236}">
                <a16:creationId xmlns:a16="http://schemas.microsoft.com/office/drawing/2014/main" id="{64BACD08-3425-4A86-9E21-6917A6D46C60}"/>
              </a:ext>
            </a:extLst>
          </p:cNvPr>
          <p:cNvSpPr>
            <a:spLocks noGrp="1"/>
          </p:cNvSpPr>
          <p:nvPr>
            <p:ph idx="1"/>
          </p:nvPr>
        </p:nvSpPr>
        <p:spPr/>
        <p:txBody>
          <a:bodyPr>
            <a:normAutofit fontScale="62500" lnSpcReduction="20000"/>
          </a:bodyPr>
          <a:lstStyle/>
          <a:p>
            <a:r>
              <a:rPr lang="nl-NL" dirty="0"/>
              <a:t>Begin met je einddoel, houdt die voor ogen, zo toets je of die handelingen voldoen aan de criteria die je belangrijk vind. </a:t>
            </a:r>
          </a:p>
          <a:p>
            <a:r>
              <a:rPr lang="nl-NL" dirty="0"/>
              <a:t>Persoonlijke missie is van waarde. Je kijkt naar de kern van de cirkel van invloed, daarin zitten:</a:t>
            </a:r>
          </a:p>
          <a:p>
            <a:r>
              <a:rPr lang="nl-NL" dirty="0"/>
              <a:t>Visie, waarden, zelfbewustzijn, geweten. </a:t>
            </a:r>
          </a:p>
          <a:p>
            <a:endParaRPr lang="nl-NL" dirty="0"/>
          </a:p>
          <a:p>
            <a:r>
              <a:rPr lang="nl-NL" dirty="0"/>
              <a:t>Het centrum van jezelf: de lens waardoor je kijkt:</a:t>
            </a:r>
          </a:p>
          <a:p>
            <a:pPr>
              <a:buFontTx/>
              <a:buChar char="-"/>
            </a:pPr>
            <a:r>
              <a:rPr lang="nl-NL" dirty="0"/>
              <a:t>Identiteit</a:t>
            </a:r>
          </a:p>
          <a:p>
            <a:pPr>
              <a:buFontTx/>
              <a:buChar char="-"/>
            </a:pPr>
            <a:r>
              <a:rPr lang="nl-NL" dirty="0"/>
              <a:t>sturing</a:t>
            </a:r>
          </a:p>
          <a:p>
            <a:pPr>
              <a:buFontTx/>
              <a:buChar char="-"/>
            </a:pPr>
            <a:r>
              <a:rPr lang="nl-NL" dirty="0"/>
              <a:t>wijsheid</a:t>
            </a:r>
          </a:p>
          <a:p>
            <a:pPr>
              <a:buFontTx/>
              <a:buChar char="-"/>
            </a:pPr>
            <a:r>
              <a:rPr lang="nl-NL" dirty="0"/>
              <a:t>Kracht</a:t>
            </a:r>
          </a:p>
          <a:p>
            <a:pPr marL="0" indent="0">
              <a:buNone/>
            </a:pPr>
            <a:r>
              <a:rPr lang="nl-NL" dirty="0"/>
              <a:t>Alles in je kern versterkt de cirkel van invloed. </a:t>
            </a:r>
          </a:p>
        </p:txBody>
      </p:sp>
    </p:spTree>
    <p:extLst>
      <p:ext uri="{BB962C8B-B14F-4D97-AF65-F5344CB8AC3E}">
        <p14:creationId xmlns:p14="http://schemas.microsoft.com/office/powerpoint/2010/main" val="1113506083"/>
      </p:ext>
    </p:extLst>
  </p:cSld>
  <p:clrMapOvr>
    <a:masterClrMapping/>
  </p:clrMapOvr>
</p:sld>
</file>

<file path=ppt/theme/theme1.xml><?xml version="1.0" encoding="utf-8"?>
<a:theme xmlns:a="http://schemas.openxmlformats.org/drawingml/2006/main" name="SineVTI">
  <a:themeElements>
    <a:clrScheme name="AnalogousFromDarkSeedLeftStep">
      <a:dk1>
        <a:srgbClr val="000000"/>
      </a:dk1>
      <a:lt1>
        <a:srgbClr val="FFFFFF"/>
      </a:lt1>
      <a:dk2>
        <a:srgbClr val="2C1C31"/>
      </a:dk2>
      <a:lt2>
        <a:srgbClr val="F0F3F3"/>
      </a:lt2>
      <a:accent1>
        <a:srgbClr val="C34F4D"/>
      </a:accent1>
      <a:accent2>
        <a:srgbClr val="B13B6A"/>
      </a:accent2>
      <a:accent3>
        <a:srgbClr val="C34DAE"/>
      </a:accent3>
      <a:accent4>
        <a:srgbClr val="963BB1"/>
      </a:accent4>
      <a:accent5>
        <a:srgbClr val="764DC3"/>
      </a:accent5>
      <a:accent6>
        <a:srgbClr val="3E46B3"/>
      </a:accent6>
      <a:hlink>
        <a:srgbClr val="813FBF"/>
      </a:hlink>
      <a:folHlink>
        <a:srgbClr val="7F7F7F"/>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3</TotalTime>
  <Words>850</Words>
  <Application>Microsoft Office PowerPoint</Application>
  <PresentationFormat>Breedbeeld</PresentationFormat>
  <Paragraphs>76</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Avenir Next LT Pro</vt:lpstr>
      <vt:lpstr>Posterama</vt:lpstr>
      <vt:lpstr>SineVTI</vt:lpstr>
      <vt:lpstr>De zeven eigenschappen voor succes in je leven</vt:lpstr>
      <vt:lpstr>Inhoud </vt:lpstr>
      <vt:lpstr>Stephen Covey </vt:lpstr>
      <vt:lpstr>7 eigenschappen</vt:lpstr>
      <vt:lpstr>De eerste 3 eigenschappen</vt:lpstr>
      <vt:lpstr>1. Wees proactief </vt:lpstr>
      <vt:lpstr>Cirkel van betrokkenheid/invloed</vt:lpstr>
      <vt:lpstr>Opdracht 1 Proactief </vt:lpstr>
      <vt:lpstr>Eigenschap 2: Begin met het einde voor ogen</vt:lpstr>
      <vt:lpstr>Opdracht 2: Begin met het einde </vt:lpstr>
      <vt:lpstr>3. Belangrijke eigenschappen eerst!</vt:lpstr>
      <vt:lpstr>De criteria voor de belangrijk, maar niet  dringende activiteiten zijn: </vt:lpstr>
      <vt:lpstr>Wie zijn leven wil organiseren op basis van de belangrijk niet dringende activiteiten moet vier dingen doen: </vt:lpstr>
      <vt:lpstr>Delegeren</vt:lpstr>
      <vt:lpstr>Opdracht 3 </vt:lpstr>
      <vt:lpstr>Hoe gaat dit jou helpen om meer sturing te krijgen over je leven?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zeven eigenschappen voor succes in je leven</dc:title>
  <dc:creator>Tessa Heeringa - Boer</dc:creator>
  <cp:lastModifiedBy>Tessa Heeringa - Boer</cp:lastModifiedBy>
  <cp:revision>1</cp:revision>
  <dcterms:created xsi:type="dcterms:W3CDTF">2021-05-21T10:24:18Z</dcterms:created>
  <dcterms:modified xsi:type="dcterms:W3CDTF">2021-05-21T10:28:16Z</dcterms:modified>
</cp:coreProperties>
</file>